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aleway"/>
      <p:regular r:id="rId36"/>
      <p:bold r:id="rId37"/>
      <p:italic r:id="rId38"/>
      <p:boldItalic r:id="rId39"/>
    </p:embeddedFont>
    <p:embeddedFont>
      <p:font typeface="Lato"/>
      <p:regular r:id="rId40"/>
      <p:bold r:id="rId41"/>
      <p:italic r:id="rId42"/>
      <p:boldItalic r:id="rId43"/>
    </p:embeddedFont>
    <p:embeddedFont>
      <p:font typeface="Inter"/>
      <p:regular r:id="rId44"/>
      <p:bold r:id="rId45"/>
      <p:italic r:id="rId46"/>
      <p:boldItalic r:id="rId47"/>
    </p:embeddedFont>
    <p:embeddedFont>
      <p:font typeface="Space Grotesk SemiBold"/>
      <p:regular r:id="rId48"/>
      <p:bold r:id="rId49"/>
    </p:embeddedFont>
    <p:embeddedFont>
      <p:font typeface="Space Grotesk"/>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579925-C369-4A85-ADB7-8C07BB3A33C5}">
  <a:tblStyle styleId="{EB579925-C369-4A85-ADB7-8C07BB3A33C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42" Type="http://schemas.openxmlformats.org/officeDocument/2006/relationships/font" Target="fonts/Lato-italic.fntdata"/><Relationship Id="rId41" Type="http://schemas.openxmlformats.org/officeDocument/2006/relationships/font" Target="fonts/Lato-bold.fntdata"/><Relationship Id="rId44" Type="http://schemas.openxmlformats.org/officeDocument/2006/relationships/font" Target="fonts/Inter-regular.fntdata"/><Relationship Id="rId43" Type="http://schemas.openxmlformats.org/officeDocument/2006/relationships/font" Target="fonts/Lato-boldItalic.fntdata"/><Relationship Id="rId46" Type="http://schemas.openxmlformats.org/officeDocument/2006/relationships/font" Target="fonts/Inter-italic.fntdata"/><Relationship Id="rId45" Type="http://schemas.openxmlformats.org/officeDocument/2006/relationships/font" Target="fonts/Inter-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SpaceGroteskSemiBold-regular.fntdata"/><Relationship Id="rId47" Type="http://schemas.openxmlformats.org/officeDocument/2006/relationships/font" Target="fonts/Inter-boldItalic.fntdata"/><Relationship Id="rId49" Type="http://schemas.openxmlformats.org/officeDocument/2006/relationships/font" Target="fonts/SpaceGroteskSemiBo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aleway-bold.fntdata"/><Relationship Id="rId36" Type="http://schemas.openxmlformats.org/officeDocument/2006/relationships/font" Target="fonts/Raleway-regular.fntdata"/><Relationship Id="rId39" Type="http://schemas.openxmlformats.org/officeDocument/2006/relationships/font" Target="fonts/Raleway-boldItalic.fntdata"/><Relationship Id="rId38" Type="http://schemas.openxmlformats.org/officeDocument/2006/relationships/font" Target="fonts/Raleway-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SpaceGrotesk-bold.fntdata"/><Relationship Id="rId50" Type="http://schemas.openxmlformats.org/officeDocument/2006/relationships/font" Target="fonts/SpaceGrotesk-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1f2fed3565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Hanna</a:t>
            </a:r>
            <a:endParaRPr/>
          </a:p>
        </p:txBody>
      </p:sp>
      <p:sp>
        <p:nvSpPr>
          <p:cNvPr id="137" name="Google Shape;137;g31f2fed3565_2_1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211fc1962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211fc1962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Nicole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used the SKLearn framework to implement both of our baseline models.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f2fed3565_2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31f2fed3565_2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Nicole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200"/>
              </a:spcBef>
              <a:spcAft>
                <a:spcPts val="0"/>
              </a:spcAft>
              <a:buSzPts val="1100"/>
              <a:buNone/>
            </a:pPr>
            <a:r>
              <a:rPr lang="en">
                <a:solidFill>
                  <a:schemeClr val="dk1"/>
                </a:solidFill>
              </a:rPr>
              <a:t>The K-Nearest Neighbors classifier achieved a test accuracy of </a:t>
            </a:r>
            <a:r>
              <a:rPr b="1" lang="en">
                <a:solidFill>
                  <a:schemeClr val="dk1"/>
                </a:solidFill>
              </a:rPr>
              <a:t>75.72%</a:t>
            </a:r>
            <a:r>
              <a:rPr lang="en">
                <a:solidFill>
                  <a:schemeClr val="dk1"/>
                </a:solidFill>
              </a:rPr>
              <a:t>, demonstrating both strengths and limitations that are characteristic of distance-based algorithms. A key strength is its ability to classify the 'Blank' class with perfect recall (100%), which underscores its efficacy in handling classes with clearly separable features.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However, its performance on more ambiguous or less frequent classes, such as 'M' (Recall: 38%) and 'N' (Recall: 46%), highlights its susceptibility to imbalanced data and overlapping feature distributions. As well as letters that look very similar in terms of hand </a:t>
            </a:r>
            <a:r>
              <a:rPr lang="en">
                <a:solidFill>
                  <a:schemeClr val="dk1"/>
                </a:solidFill>
              </a:rPr>
              <a:t>placement and edges.</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The core limitation of KNN stems from its reliance on distance metrics, which are sensitive to high-dimensional feature spaces and the choice of scaling or normalization. This sensitivity contributes to its diminished ability to generalize when decision boundaries are non-linear or when the dataset exhibits class imbalances. Additionally, the model’s equal weighting of all neighbors can result in overfitting to densely populated regions, further impairing performance on underrepresented classes. </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With a macro average F1-score of </a:t>
            </a:r>
            <a:r>
              <a:rPr b="1" lang="en">
                <a:solidFill>
                  <a:schemeClr val="dk1"/>
                </a:solidFill>
              </a:rPr>
              <a:t>74%</a:t>
            </a:r>
            <a:r>
              <a:rPr lang="en">
                <a:solidFill>
                  <a:schemeClr val="dk1"/>
                </a:solidFill>
              </a:rPr>
              <a:t>, KNN demonstrates modest overall effectiveness but is not well-suited for problems requiring nuanced decision boundaries or robust handling of class imbalance. Looking at the weighted average, it slightly improves to </a:t>
            </a:r>
            <a:r>
              <a:rPr b="1" lang="en">
                <a:solidFill>
                  <a:schemeClr val="dk1"/>
                </a:solidFill>
              </a:rPr>
              <a:t>76%</a:t>
            </a:r>
            <a:r>
              <a:rPr lang="en">
                <a:solidFill>
                  <a:schemeClr val="dk1"/>
                </a:solidFill>
              </a:rPr>
              <a:t>, showcasing that the KNN model has a </a:t>
            </a:r>
            <a:r>
              <a:rPr lang="en">
                <a:solidFill>
                  <a:schemeClr val="dk1"/>
                </a:solidFill>
              </a:rPr>
              <a:t>mediocre</a:t>
            </a:r>
            <a:r>
              <a:rPr lang="en">
                <a:solidFill>
                  <a:schemeClr val="dk1"/>
                </a:solidFill>
              </a:rPr>
              <a:t> performance across classes.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While its simplicity and low computational cost at training time are appealing, these trade-offs limit its scalability for more complex classification tasks.</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1d539d124a_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31d539d124a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Nicole</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200"/>
              </a:spcBef>
              <a:spcAft>
                <a:spcPts val="0"/>
              </a:spcAft>
              <a:buClr>
                <a:schemeClr val="dk1"/>
              </a:buClr>
              <a:buSzPts val="1100"/>
              <a:buFont typeface="Arial"/>
              <a:buNone/>
            </a:pPr>
            <a:r>
              <a:rPr lang="en"/>
              <a:t>The Random Forest classifier achieved a remarkable test accuracy of </a:t>
            </a:r>
            <a:r>
              <a:rPr b="1" lang="en"/>
              <a:t>89.52%</a:t>
            </a:r>
            <a:r>
              <a:rPr lang="en"/>
              <a:t>, significantly outperforming KNN in all key metrics. </a:t>
            </a:r>
            <a:endParaRPr/>
          </a:p>
          <a:p>
            <a:pPr indent="0" lvl="0" marL="0" rtl="0" algn="l">
              <a:lnSpc>
                <a:spcPct val="115000"/>
              </a:lnSpc>
              <a:spcBef>
                <a:spcPts val="1200"/>
              </a:spcBef>
              <a:spcAft>
                <a:spcPts val="0"/>
              </a:spcAft>
              <a:buClr>
                <a:schemeClr val="dk1"/>
              </a:buClr>
              <a:buSzPts val="1100"/>
              <a:buFont typeface="Arial"/>
              <a:buNone/>
            </a:pPr>
            <a:r>
              <a:rPr lang="en"/>
              <a:t>Random Forest demonstrated exceptional recall for challenging classes, such as 'H' at 95%, 'I' at 94%, and 'G' at 90%. </a:t>
            </a:r>
            <a:endParaRPr/>
          </a:p>
          <a:p>
            <a:pPr indent="0" lvl="0" marL="0" rtl="0" algn="l">
              <a:lnSpc>
                <a:spcPct val="115000"/>
              </a:lnSpc>
              <a:spcBef>
                <a:spcPts val="1200"/>
              </a:spcBef>
              <a:spcAft>
                <a:spcPts val="0"/>
              </a:spcAft>
              <a:buClr>
                <a:schemeClr val="dk1"/>
              </a:buClr>
              <a:buSzPts val="1100"/>
              <a:buFont typeface="Arial"/>
              <a:buNone/>
            </a:pPr>
            <a:r>
              <a:rPr lang="en"/>
              <a:t>This consistency across most classes underscores its ability to handle both large and small class distributions effectively. </a:t>
            </a:r>
            <a:endParaRPr/>
          </a:p>
          <a:p>
            <a:pPr indent="0" lvl="0" marL="0" rtl="0" algn="l">
              <a:lnSpc>
                <a:spcPct val="115000"/>
              </a:lnSpc>
              <a:spcBef>
                <a:spcPts val="1200"/>
              </a:spcBef>
              <a:spcAft>
                <a:spcPts val="0"/>
              </a:spcAft>
              <a:buClr>
                <a:schemeClr val="dk1"/>
              </a:buClr>
              <a:buSzPts val="1100"/>
              <a:buFont typeface="Arial"/>
              <a:buNone/>
            </a:pPr>
            <a:r>
              <a:rPr lang="en"/>
              <a:t>Unlike KNN, which struggled with certain underrepresented classes, Random Forest maintained robust performance across the board.</a:t>
            </a:r>
            <a:endParaRPr/>
          </a:p>
          <a:p>
            <a:pPr indent="0" lvl="0" marL="0" rtl="0" algn="l">
              <a:lnSpc>
                <a:spcPct val="115000"/>
              </a:lnSpc>
              <a:spcBef>
                <a:spcPts val="1200"/>
              </a:spcBef>
              <a:spcAft>
                <a:spcPts val="0"/>
              </a:spcAft>
              <a:buClr>
                <a:schemeClr val="dk1"/>
              </a:buClr>
              <a:buSzPts val="1100"/>
              <a:buFont typeface="Arial"/>
              <a:buNone/>
            </a:pPr>
            <a:r>
              <a:rPr lang="en"/>
              <a:t>By combining predictions from multiple decision trees, it balances bias and variance effectively, reducing the risk of overfitting while maintaining high generalization. </a:t>
            </a:r>
            <a:endParaRPr/>
          </a:p>
          <a:p>
            <a:pPr indent="0" lvl="0" marL="0" rtl="0" algn="l">
              <a:lnSpc>
                <a:spcPct val="115000"/>
              </a:lnSpc>
              <a:spcBef>
                <a:spcPts val="1200"/>
              </a:spcBef>
              <a:spcAft>
                <a:spcPts val="0"/>
              </a:spcAft>
              <a:buClr>
                <a:schemeClr val="dk1"/>
              </a:buClr>
              <a:buSzPts val="1100"/>
              <a:buFont typeface="Arial"/>
              <a:buNone/>
            </a:pPr>
            <a:r>
              <a:rPr lang="en"/>
              <a:t>Furthermore, it excels at learning complex, non-linear decision boundaries, making it particularly well-suited for this dataset of handwritten letters, where patterns are intricate and diverse.</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d539d124a_1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31d539d124a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Nicole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Looking at our results, we can see that Random Forest performs better than KNN even at the baseline level.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200"/>
              </a:spcBef>
              <a:spcAft>
                <a:spcPts val="0"/>
              </a:spcAft>
              <a:buClr>
                <a:schemeClr val="dk1"/>
              </a:buClr>
              <a:buSzPts val="1100"/>
              <a:buFont typeface="Arial"/>
              <a:buNone/>
            </a:pPr>
            <a:r>
              <a:rPr lang="en"/>
              <a:t>D</a:t>
            </a:r>
            <a:r>
              <a:rPr lang="en"/>
              <a:t>irectly comparing the metrics for KNN and Random Forest, Random Forest clearly outperforms KNN across all metrics, achieving a higher test accuracy of 89.52% compared to KNN's 75.72%.</a:t>
            </a:r>
            <a:endParaRPr/>
          </a:p>
          <a:p>
            <a:pPr indent="0" lvl="0" marL="0" rtl="0" algn="l">
              <a:lnSpc>
                <a:spcPct val="115000"/>
              </a:lnSpc>
              <a:spcBef>
                <a:spcPts val="1200"/>
              </a:spcBef>
              <a:spcAft>
                <a:spcPts val="0"/>
              </a:spcAft>
              <a:buSzPts val="1100"/>
              <a:buNone/>
            </a:pPr>
            <a:r>
              <a:rPr lang="en"/>
              <a:t>The macro and weighted average F1-scores also highlight this trend, with Random Forest scoring 88% and 89% respectively, compared to KNN's 74% and 76%. Both models achieve perfect recall on the 'Blank' class, but they struggle with the 'M' class, with KNN at 38% and Random Forest slightly lower at 34%.</a:t>
            </a:r>
            <a:endParaRPr/>
          </a:p>
          <a:p>
            <a:pPr indent="0" lvl="0" marL="0" rtl="0" algn="l">
              <a:lnSpc>
                <a:spcPct val="115000"/>
              </a:lnSpc>
              <a:spcBef>
                <a:spcPts val="1200"/>
              </a:spcBef>
              <a:spcAft>
                <a:spcPts val="0"/>
              </a:spcAft>
              <a:buClr>
                <a:schemeClr val="dk1"/>
              </a:buClr>
              <a:buSzPts val="1100"/>
              <a:buFont typeface="Arial"/>
              <a:buNone/>
            </a:pPr>
            <a:r>
              <a:rPr lang="en"/>
              <a:t>Overall, these metrics emphasize Random Forest’s superior generalization capabilities.</a:t>
            </a:r>
            <a:endParaRPr/>
          </a:p>
          <a:p>
            <a:pPr indent="0" lvl="0" marL="0" rtl="0" algn="l">
              <a:lnSpc>
                <a:spcPct val="100000"/>
              </a:lnSpc>
              <a:spcBef>
                <a:spcPts val="120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While KNN is a straightforward and interpretable model, it struggles with imbalanced and complex datasets, making it less suitable for real-world challenges. </a:t>
            </a:r>
            <a:endParaRPr/>
          </a:p>
          <a:p>
            <a:pPr indent="0" lvl="0" marL="0" rtl="0" algn="l">
              <a:lnSpc>
                <a:spcPct val="100000"/>
              </a:lnSpc>
              <a:spcBef>
                <a:spcPts val="0"/>
              </a:spcBef>
              <a:spcAft>
                <a:spcPts val="0"/>
              </a:spcAft>
              <a:buSzPts val="1100"/>
              <a:buNone/>
            </a:pPr>
            <a:r>
              <a:rPr lang="en"/>
              <a:t>On the other hand, Random Forest is better equipped for large datasets, offering balanced performance across all classes. However, its decision-making process is less transparent, and it requires more computational resources. </a:t>
            </a:r>
            <a:endParaRPr/>
          </a:p>
          <a:p>
            <a:pPr indent="0" lvl="0" marL="0" rtl="0" algn="l">
              <a:lnSpc>
                <a:spcPct val="100000"/>
              </a:lnSpc>
              <a:spcBef>
                <a:spcPts val="0"/>
              </a:spcBef>
              <a:spcAft>
                <a:spcPts val="0"/>
              </a:spcAft>
              <a:buSzPts val="1100"/>
              <a:buNone/>
            </a:pPr>
            <a:r>
              <a:rPr lang="en"/>
              <a:t>These insights underline the strengths and weaknesses of each model, helping us choose the right tool for specific scenarios.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1de9ca05fa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1de9ca05fa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Vrishani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used the SKLearn framework to implement both of our baseline models.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de9ca05fa_6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31de9ca05fa_6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Vrishani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1de9ca05fa_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31de9ca05fa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Vrishani</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200"/>
              </a:spcBef>
              <a:spcAft>
                <a:spcPts val="0"/>
              </a:spcAft>
              <a:buClr>
                <a:schemeClr val="dk1"/>
              </a:buClr>
              <a:buSzPts val="1100"/>
              <a:buFont typeface="Arial"/>
              <a:buNone/>
            </a:pPr>
            <a:r>
              <a:rPr lang="en"/>
              <a:t>The Random Forest classifier achieved a remarkable test accuracy of </a:t>
            </a:r>
            <a:r>
              <a:rPr b="1" lang="en"/>
              <a:t>89.52%</a:t>
            </a:r>
            <a:r>
              <a:rPr lang="en"/>
              <a:t>, significantly outperforming KNN in all key metrics. Notably, its weighted average metrics—90% precision, 87% recall, and 89% F1-score—highlight its strong overall performance. These weighted averages are particularly insightful, as they account for class imbalance by giving proportional weight to each class based on its size, providing a more realistic evaluation of the model’s capabilities in a real-world setting.</a:t>
            </a:r>
            <a:endParaRPr/>
          </a:p>
          <a:p>
            <a:pPr indent="0" lvl="0" marL="0" rtl="0" algn="l">
              <a:lnSpc>
                <a:spcPct val="115000"/>
              </a:lnSpc>
              <a:spcBef>
                <a:spcPts val="1200"/>
              </a:spcBef>
              <a:spcAft>
                <a:spcPts val="0"/>
              </a:spcAft>
              <a:buClr>
                <a:schemeClr val="dk1"/>
              </a:buClr>
              <a:buSzPts val="1100"/>
              <a:buFont typeface="Arial"/>
              <a:buNone/>
            </a:pPr>
            <a:r>
              <a:rPr lang="en"/>
              <a:t>Delving deeper into the results, Random Forest demonstrated exceptional recall for challenging classes, such as 'H' at 95%, 'I' at 94%, and 'G' at 90%. This consistency across most classes underscores its ability to handle both large and small class distributions effectively. Unlike KNN, which struggled with certain underrepresented classes, Random Forest maintained robust performance across the board.</a:t>
            </a:r>
            <a:endParaRPr/>
          </a:p>
          <a:p>
            <a:pPr indent="0" lvl="0" marL="0" rtl="0" algn="l">
              <a:lnSpc>
                <a:spcPct val="115000"/>
              </a:lnSpc>
              <a:spcBef>
                <a:spcPts val="1200"/>
              </a:spcBef>
              <a:spcAft>
                <a:spcPts val="0"/>
              </a:spcAft>
              <a:buClr>
                <a:schemeClr val="dk1"/>
              </a:buClr>
              <a:buSzPts val="1100"/>
              <a:buFont typeface="Arial"/>
              <a:buNone/>
            </a:pPr>
            <a:r>
              <a:rPr lang="en"/>
              <a:t>The success of Random Forest lies in its ensemble-based architecture. By combining predictions from multiple decision trees, it balances bias and variance effectively, reducing the risk of overfitting while maintaining high generalization. Furthermore, it excels at learning complex, non-linear decision boundaries, making it particularly well-suited for this dataset of handwritten letters, where patterns are intricate and diverse.</a:t>
            </a:r>
            <a:endParaRPr/>
          </a:p>
          <a:p>
            <a:pPr indent="0" lvl="0" marL="0" rtl="0" algn="l">
              <a:lnSpc>
                <a:spcPct val="115000"/>
              </a:lnSpc>
              <a:spcBef>
                <a:spcPts val="1200"/>
              </a:spcBef>
              <a:spcAft>
                <a:spcPts val="0"/>
              </a:spcAft>
              <a:buClr>
                <a:schemeClr val="dk1"/>
              </a:buClr>
              <a:buSzPts val="1100"/>
              <a:buFont typeface="Arial"/>
              <a:buNone/>
            </a:pPr>
            <a:r>
              <a:rPr lang="en"/>
              <a:t>In addition to its robustness against noise and class imbalance, Random Forest adapts seamlessly to diverse feature spaces and scales well with computational resources. These qualities make it not only a more accurate model but also a more reliable and practical choice for classification tasks like this one. Overall, Random Forest demonstrates why ensemble methods are often the gold standard in machine learning for complex datasets.</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1de9ca05fa_6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31de9ca05fa_6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Vrishani</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Looking at our results, we can see that Random Forest performs better than KNN even at the baseline level.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200"/>
              </a:spcBef>
              <a:spcAft>
                <a:spcPts val="0"/>
              </a:spcAft>
              <a:buClr>
                <a:schemeClr val="dk1"/>
              </a:buClr>
              <a:buSzPts val="1100"/>
              <a:buFont typeface="Arial"/>
              <a:buNone/>
            </a:pPr>
            <a:r>
              <a:rPr lang="en"/>
              <a:t>Directly comparing the metrics for KNN and Random Forest, Random Forest clearly outperforms KNN across all metrics, achieving a higher test accuracy of 89.52% compared to KNN's 75.72%.</a:t>
            </a:r>
            <a:endParaRPr/>
          </a:p>
          <a:p>
            <a:pPr indent="0" lvl="0" marL="0" rtl="0" algn="l">
              <a:lnSpc>
                <a:spcPct val="115000"/>
              </a:lnSpc>
              <a:spcBef>
                <a:spcPts val="1200"/>
              </a:spcBef>
              <a:spcAft>
                <a:spcPts val="0"/>
              </a:spcAft>
              <a:buSzPts val="1100"/>
              <a:buNone/>
            </a:pPr>
            <a:r>
              <a:rPr lang="en"/>
              <a:t>The macro and weighted average F1-scores also highlight this trend, with Random Forest scoring 88% and 89% respectively, compared to KNN's 74% and 76%. Both models achieve perfect recall on the 'Blank' class, but they struggle with the 'M' class, with KNN at 38% and Random Forest slightly lower at 34%.</a:t>
            </a:r>
            <a:endParaRPr/>
          </a:p>
          <a:p>
            <a:pPr indent="0" lvl="0" marL="0" rtl="0" algn="l">
              <a:lnSpc>
                <a:spcPct val="115000"/>
              </a:lnSpc>
              <a:spcBef>
                <a:spcPts val="1200"/>
              </a:spcBef>
              <a:spcAft>
                <a:spcPts val="0"/>
              </a:spcAft>
              <a:buClr>
                <a:schemeClr val="dk1"/>
              </a:buClr>
              <a:buSzPts val="1100"/>
              <a:buFont typeface="Arial"/>
              <a:buNone/>
            </a:pPr>
            <a:r>
              <a:rPr lang="en"/>
              <a:t>Overall, these metrics emphasize Random Forest’s superior generalization capabilities.</a:t>
            </a:r>
            <a:endParaRPr/>
          </a:p>
          <a:p>
            <a:pPr indent="0" lvl="0" marL="0" rtl="0" algn="l">
              <a:lnSpc>
                <a:spcPct val="100000"/>
              </a:lnSpc>
              <a:spcBef>
                <a:spcPts val="1200"/>
              </a:spcBef>
              <a:spcAft>
                <a:spcPts val="0"/>
              </a:spcAft>
              <a:buSzPts val="1100"/>
              <a:buNone/>
            </a:pPr>
            <a:r>
              <a:rPr lang="en"/>
              <a:t>While KNN is a straightforward and interpretable model, it struggles with imbalanced and complex datasets, making it less suitable for real-world challenges. </a:t>
            </a:r>
            <a:endParaRPr/>
          </a:p>
          <a:p>
            <a:pPr indent="0" lvl="0" marL="0" rtl="0" algn="l">
              <a:lnSpc>
                <a:spcPct val="100000"/>
              </a:lnSpc>
              <a:spcBef>
                <a:spcPts val="0"/>
              </a:spcBef>
              <a:spcAft>
                <a:spcPts val="0"/>
              </a:spcAft>
              <a:buSzPts val="1100"/>
              <a:buNone/>
            </a:pPr>
            <a:r>
              <a:rPr lang="en"/>
              <a:t>On the other hand, Random Forest is better equipped for large datasets, offering balanced performance across all classes. However, its decision-making process is less transparent, and it requires more computational resources. </a:t>
            </a:r>
            <a:endParaRPr/>
          </a:p>
          <a:p>
            <a:pPr indent="0" lvl="0" marL="0" rtl="0" algn="l">
              <a:lnSpc>
                <a:spcPct val="100000"/>
              </a:lnSpc>
              <a:spcBef>
                <a:spcPts val="0"/>
              </a:spcBef>
              <a:spcAft>
                <a:spcPts val="0"/>
              </a:spcAft>
              <a:buSzPts val="1100"/>
              <a:buNone/>
            </a:pPr>
            <a:r>
              <a:rPr lang="en"/>
              <a:t>These insights underline the strengths and weaknesses of each model, helping us choose the right tool for specific scenarios.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211fc196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211fc196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dans_slide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f2fed3565_2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31f2fed3565_2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dans_slide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f2fed3565_2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31f2fed3565_2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Hanna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1f2fed3565_2_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31f2fed3565_2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dans_slide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1d5b511ca2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31d5b511ca2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dans_slide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1d5b511ca2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31d5b511ca2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dans_slide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1d5b511ca2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31d5b511ca2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dans_slide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1f2fed3565_2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31f2fed3565_2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1f2fed3565_2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31f2fed3565_2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Jack</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1d5b511ca2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31d5b511ca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Jack</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1f2fed3565_2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31f2fed3565_2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Jack</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1f2fed3565_2_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31f2fed3565_2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Jack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1f2fed3565_2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31f2fed3565_2_28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f2fed3565_2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31f2fed3565_2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Hanna</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2111433a8b_2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32111433a8b_2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Hanna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f2fed3565_2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31f2fed3565_2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dans_slide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1f2fed3565_2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31f2fed3565_2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dans_slide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d5b511ca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1d5b511ca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dans_slide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2111433a8b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32111433a8b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Hanna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2111433a8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32111433a8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dans_slide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2">
  <p:cSld name="TITLE_AND_BODY_1_3_1_1">
    <p:spTree>
      <p:nvGrpSpPr>
        <p:cNvPr id="68" name="Shape 68"/>
        <p:cNvGrpSpPr/>
        <p:nvPr/>
      </p:nvGrpSpPr>
      <p:grpSpPr>
        <a:xfrm>
          <a:off x="0" y="0"/>
          <a:ext cx="0" cy="0"/>
          <a:chOff x="0" y="0"/>
          <a:chExt cx="0" cy="0"/>
        </a:xfrm>
      </p:grpSpPr>
      <p:sp>
        <p:nvSpPr>
          <p:cNvPr id="69" name="Google Shape;69;p13"/>
          <p:cNvSpPr/>
          <p:nvPr/>
        </p:nvSpPr>
        <p:spPr>
          <a:xfrm>
            <a:off x="0" y="153100"/>
            <a:ext cx="74700" cy="48372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3"/>
          <p:cNvSpPr/>
          <p:nvPr>
            <p:ph idx="2" type="pic"/>
          </p:nvPr>
        </p:nvSpPr>
        <p:spPr>
          <a:xfrm>
            <a:off x="0" y="0"/>
            <a:ext cx="4166700" cy="5143500"/>
          </a:xfrm>
          <a:prstGeom prst="rect">
            <a:avLst/>
          </a:prstGeom>
          <a:noFill/>
          <a:ln>
            <a:noFill/>
          </a:ln>
        </p:spPr>
      </p:sp>
      <p:sp>
        <p:nvSpPr>
          <p:cNvPr id="71" name="Google Shape;71;p13"/>
          <p:cNvSpPr txBox="1"/>
          <p:nvPr>
            <p:ph type="title"/>
          </p:nvPr>
        </p:nvSpPr>
        <p:spPr>
          <a:xfrm>
            <a:off x="4651550" y="445025"/>
            <a:ext cx="4093500" cy="503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3"/>
          <p:cNvSpPr txBox="1"/>
          <p:nvPr>
            <p:ph idx="12" type="sldNum"/>
          </p:nvPr>
        </p:nvSpPr>
        <p:spPr>
          <a:xfrm>
            <a:off x="7999953" y="4663224"/>
            <a:ext cx="5778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3"/>
          <p:cNvSpPr txBox="1"/>
          <p:nvPr>
            <p:ph idx="1" type="body"/>
          </p:nvPr>
        </p:nvSpPr>
        <p:spPr>
          <a:xfrm>
            <a:off x="4651550" y="1077925"/>
            <a:ext cx="3986700" cy="32805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accent1"/>
              </a:buClr>
              <a:buSzPts val="1800"/>
              <a:buChar char="✓"/>
              <a:defRPr/>
            </a:lvl1pPr>
            <a:lvl2pPr indent="-317500" lvl="1" marL="914400" algn="l">
              <a:lnSpc>
                <a:spcPct val="115000"/>
              </a:lnSpc>
              <a:spcBef>
                <a:spcPts val="0"/>
              </a:spcBef>
              <a:spcAft>
                <a:spcPts val="0"/>
              </a:spcAft>
              <a:buClr>
                <a:schemeClr val="accent1"/>
              </a:buClr>
              <a:buSzPts val="1400"/>
              <a:buChar char="✓"/>
              <a:defRPr/>
            </a:lvl2pPr>
            <a:lvl3pPr indent="-317500" lvl="2" marL="1371600" algn="l">
              <a:lnSpc>
                <a:spcPct val="115000"/>
              </a:lnSpc>
              <a:spcBef>
                <a:spcPts val="0"/>
              </a:spcBef>
              <a:spcAft>
                <a:spcPts val="0"/>
              </a:spcAft>
              <a:buClr>
                <a:schemeClr val="accent1"/>
              </a:buClr>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key metrics v2">
  <p:cSld name="TITLE_AND_BODY_1_2_1_1">
    <p:spTree>
      <p:nvGrpSpPr>
        <p:cNvPr id="74" name="Shape 74"/>
        <p:cNvGrpSpPr/>
        <p:nvPr/>
      </p:nvGrpSpPr>
      <p:grpSpPr>
        <a:xfrm>
          <a:off x="0" y="0"/>
          <a:ext cx="0" cy="0"/>
          <a:chOff x="0" y="0"/>
          <a:chExt cx="0" cy="0"/>
        </a:xfrm>
      </p:grpSpPr>
      <p:sp>
        <p:nvSpPr>
          <p:cNvPr id="75" name="Google Shape;75;p14"/>
          <p:cNvSpPr/>
          <p:nvPr/>
        </p:nvSpPr>
        <p:spPr>
          <a:xfrm rot="10800000">
            <a:off x="0" y="2566200"/>
            <a:ext cx="9144000" cy="2577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4"/>
          <p:cNvSpPr/>
          <p:nvPr/>
        </p:nvSpPr>
        <p:spPr>
          <a:xfrm>
            <a:off x="569625" y="1377275"/>
            <a:ext cx="2575500" cy="2875800"/>
          </a:xfrm>
          <a:prstGeom prst="rect">
            <a:avLst/>
          </a:prstGeom>
          <a:solidFill>
            <a:schemeClr val="lt1"/>
          </a:solidFill>
          <a:ln>
            <a:noFill/>
          </a:ln>
          <a:effectLst>
            <a:outerShdw blurRad="342900" rotWithShape="0" algn="bl" dir="5400000" dist="95250">
              <a:srgbClr val="000000">
                <a:alpha val="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4"/>
          <p:cNvSpPr txBox="1"/>
          <p:nvPr>
            <p:ph type="title"/>
          </p:nvPr>
        </p:nvSpPr>
        <p:spPr>
          <a:xfrm>
            <a:off x="566250" y="445025"/>
            <a:ext cx="80115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2"/>
              </a:buClr>
              <a:buSzPts val="3000"/>
              <a:buNone/>
              <a:defRPr>
                <a:solidFill>
                  <a:schemeClr val="dk2"/>
                </a:solidFill>
              </a:defRPr>
            </a:lvl1pPr>
            <a:lvl2pPr lvl="1" algn="l">
              <a:lnSpc>
                <a:spcPct val="100000"/>
              </a:lnSpc>
              <a:spcBef>
                <a:spcPts val="0"/>
              </a:spcBef>
              <a:spcAft>
                <a:spcPts val="0"/>
              </a:spcAft>
              <a:buClr>
                <a:schemeClr val="dk2"/>
              </a:buClr>
              <a:buSzPts val="3000"/>
              <a:buNone/>
              <a:defRPr>
                <a:solidFill>
                  <a:schemeClr val="dk2"/>
                </a:solidFill>
              </a:defRPr>
            </a:lvl2pPr>
            <a:lvl3pPr lvl="2" algn="l">
              <a:lnSpc>
                <a:spcPct val="100000"/>
              </a:lnSpc>
              <a:spcBef>
                <a:spcPts val="0"/>
              </a:spcBef>
              <a:spcAft>
                <a:spcPts val="0"/>
              </a:spcAft>
              <a:buClr>
                <a:schemeClr val="dk2"/>
              </a:buClr>
              <a:buSzPts val="3000"/>
              <a:buNone/>
              <a:defRPr>
                <a:solidFill>
                  <a:schemeClr val="dk2"/>
                </a:solidFill>
              </a:defRPr>
            </a:lvl3pPr>
            <a:lvl4pPr lvl="3" algn="l">
              <a:lnSpc>
                <a:spcPct val="100000"/>
              </a:lnSpc>
              <a:spcBef>
                <a:spcPts val="0"/>
              </a:spcBef>
              <a:spcAft>
                <a:spcPts val="0"/>
              </a:spcAft>
              <a:buClr>
                <a:schemeClr val="dk2"/>
              </a:buClr>
              <a:buSzPts val="3000"/>
              <a:buNone/>
              <a:defRPr>
                <a:solidFill>
                  <a:schemeClr val="dk2"/>
                </a:solidFill>
              </a:defRPr>
            </a:lvl4pPr>
            <a:lvl5pPr lvl="4" algn="l">
              <a:lnSpc>
                <a:spcPct val="100000"/>
              </a:lnSpc>
              <a:spcBef>
                <a:spcPts val="0"/>
              </a:spcBef>
              <a:spcAft>
                <a:spcPts val="0"/>
              </a:spcAft>
              <a:buClr>
                <a:schemeClr val="dk2"/>
              </a:buClr>
              <a:buSzPts val="3000"/>
              <a:buNone/>
              <a:defRPr>
                <a:solidFill>
                  <a:schemeClr val="dk2"/>
                </a:solidFill>
              </a:defRPr>
            </a:lvl5pPr>
            <a:lvl6pPr lvl="5" algn="l">
              <a:lnSpc>
                <a:spcPct val="100000"/>
              </a:lnSpc>
              <a:spcBef>
                <a:spcPts val="0"/>
              </a:spcBef>
              <a:spcAft>
                <a:spcPts val="0"/>
              </a:spcAft>
              <a:buClr>
                <a:schemeClr val="dk2"/>
              </a:buClr>
              <a:buSzPts val="3000"/>
              <a:buNone/>
              <a:defRPr>
                <a:solidFill>
                  <a:schemeClr val="dk2"/>
                </a:solidFill>
              </a:defRPr>
            </a:lvl6pPr>
            <a:lvl7pPr lvl="6" algn="l">
              <a:lnSpc>
                <a:spcPct val="100000"/>
              </a:lnSpc>
              <a:spcBef>
                <a:spcPts val="0"/>
              </a:spcBef>
              <a:spcAft>
                <a:spcPts val="0"/>
              </a:spcAft>
              <a:buClr>
                <a:schemeClr val="dk2"/>
              </a:buClr>
              <a:buSzPts val="3000"/>
              <a:buNone/>
              <a:defRPr>
                <a:solidFill>
                  <a:schemeClr val="dk2"/>
                </a:solidFill>
              </a:defRPr>
            </a:lvl7pPr>
            <a:lvl8pPr lvl="7" algn="l">
              <a:lnSpc>
                <a:spcPct val="100000"/>
              </a:lnSpc>
              <a:spcBef>
                <a:spcPts val="0"/>
              </a:spcBef>
              <a:spcAft>
                <a:spcPts val="0"/>
              </a:spcAft>
              <a:buClr>
                <a:schemeClr val="dk2"/>
              </a:buClr>
              <a:buSzPts val="3000"/>
              <a:buNone/>
              <a:defRPr>
                <a:solidFill>
                  <a:schemeClr val="dk2"/>
                </a:solidFill>
              </a:defRPr>
            </a:lvl8pPr>
            <a:lvl9pPr lvl="8" algn="l">
              <a:lnSpc>
                <a:spcPct val="100000"/>
              </a:lnSpc>
              <a:spcBef>
                <a:spcPts val="0"/>
              </a:spcBef>
              <a:spcAft>
                <a:spcPts val="0"/>
              </a:spcAft>
              <a:buClr>
                <a:schemeClr val="dk2"/>
              </a:buClr>
              <a:buSzPts val="3000"/>
              <a:buNone/>
              <a:defRPr>
                <a:solidFill>
                  <a:schemeClr val="dk2"/>
                </a:solidFill>
              </a:defRPr>
            </a:lvl9pPr>
          </a:lstStyle>
          <a:p/>
        </p:txBody>
      </p:sp>
      <p:sp>
        <p:nvSpPr>
          <p:cNvPr id="78" name="Google Shape;78;p14"/>
          <p:cNvSpPr txBox="1"/>
          <p:nvPr>
            <p:ph idx="12" type="sldNum"/>
          </p:nvPr>
        </p:nvSpPr>
        <p:spPr>
          <a:xfrm>
            <a:off x="80290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4"/>
          <p:cNvSpPr txBox="1"/>
          <p:nvPr>
            <p:ph idx="1" type="body"/>
          </p:nvPr>
        </p:nvSpPr>
        <p:spPr>
          <a:xfrm>
            <a:off x="821800" y="2449762"/>
            <a:ext cx="2090100" cy="10167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0"/>
              </a:spcBef>
              <a:spcAft>
                <a:spcPts val="0"/>
              </a:spcAft>
              <a:buSzPts val="1000"/>
              <a:buChar char="○"/>
              <a:defRPr sz="1000"/>
            </a:lvl2pPr>
            <a:lvl3pPr indent="-292100" lvl="2" marL="1371600" algn="l">
              <a:lnSpc>
                <a:spcPct val="115000"/>
              </a:lnSpc>
              <a:spcBef>
                <a:spcPts val="0"/>
              </a:spcBef>
              <a:spcAft>
                <a:spcPts val="0"/>
              </a:spcAft>
              <a:buSzPts val="1000"/>
              <a:buChar char="■"/>
              <a:defRPr sz="1000"/>
            </a:lvl3pPr>
            <a:lvl4pPr indent="-292100" lvl="3" marL="1828800" algn="l">
              <a:lnSpc>
                <a:spcPct val="115000"/>
              </a:lnSpc>
              <a:spcBef>
                <a:spcPts val="0"/>
              </a:spcBef>
              <a:spcAft>
                <a:spcPts val="0"/>
              </a:spcAft>
              <a:buSzPts val="1000"/>
              <a:buChar char="●"/>
              <a:defRPr sz="1000"/>
            </a:lvl4pPr>
            <a:lvl5pPr indent="-292100" lvl="4" marL="2286000" algn="l">
              <a:lnSpc>
                <a:spcPct val="115000"/>
              </a:lnSpc>
              <a:spcBef>
                <a:spcPts val="0"/>
              </a:spcBef>
              <a:spcAft>
                <a:spcPts val="0"/>
              </a:spcAft>
              <a:buSzPts val="1000"/>
              <a:buChar char="○"/>
              <a:defRPr sz="1000"/>
            </a:lvl5pPr>
            <a:lvl6pPr indent="-292100" lvl="5" marL="2743200" algn="l">
              <a:lnSpc>
                <a:spcPct val="115000"/>
              </a:lnSpc>
              <a:spcBef>
                <a:spcPts val="0"/>
              </a:spcBef>
              <a:spcAft>
                <a:spcPts val="0"/>
              </a:spcAft>
              <a:buSzPts val="1000"/>
              <a:buChar char="■"/>
              <a:defRPr sz="1000"/>
            </a:lvl6pPr>
            <a:lvl7pPr indent="-292100" lvl="6" marL="3200400" algn="l">
              <a:lnSpc>
                <a:spcPct val="115000"/>
              </a:lnSpc>
              <a:spcBef>
                <a:spcPts val="0"/>
              </a:spcBef>
              <a:spcAft>
                <a:spcPts val="0"/>
              </a:spcAft>
              <a:buSzPts val="1000"/>
              <a:buChar char="●"/>
              <a:defRPr sz="1000"/>
            </a:lvl7pPr>
            <a:lvl8pPr indent="-292100" lvl="7" marL="3657600" algn="l">
              <a:lnSpc>
                <a:spcPct val="115000"/>
              </a:lnSpc>
              <a:spcBef>
                <a:spcPts val="0"/>
              </a:spcBef>
              <a:spcAft>
                <a:spcPts val="0"/>
              </a:spcAft>
              <a:buSzPts val="1000"/>
              <a:buChar char="○"/>
              <a:defRPr sz="1000"/>
            </a:lvl8pPr>
            <a:lvl9pPr indent="-292100" lvl="8" marL="4114800" algn="l">
              <a:lnSpc>
                <a:spcPct val="115000"/>
              </a:lnSpc>
              <a:spcBef>
                <a:spcPts val="0"/>
              </a:spcBef>
              <a:spcAft>
                <a:spcPts val="0"/>
              </a:spcAft>
              <a:buSzPts val="1000"/>
              <a:buChar char="■"/>
              <a:defRPr sz="1000"/>
            </a:lvl9pPr>
          </a:lstStyle>
          <a:p/>
        </p:txBody>
      </p:sp>
      <p:sp>
        <p:nvSpPr>
          <p:cNvPr id="80" name="Google Shape;80;p14"/>
          <p:cNvSpPr/>
          <p:nvPr/>
        </p:nvSpPr>
        <p:spPr>
          <a:xfrm>
            <a:off x="3287700" y="1377275"/>
            <a:ext cx="2575500" cy="2875800"/>
          </a:xfrm>
          <a:prstGeom prst="rect">
            <a:avLst/>
          </a:prstGeom>
          <a:solidFill>
            <a:schemeClr val="lt1"/>
          </a:solidFill>
          <a:ln>
            <a:noFill/>
          </a:ln>
          <a:effectLst>
            <a:outerShdw blurRad="342900" rotWithShape="0" algn="bl" dir="5400000" dist="95250">
              <a:srgbClr val="000000">
                <a:alpha val="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
          <p:cNvSpPr/>
          <p:nvPr/>
        </p:nvSpPr>
        <p:spPr>
          <a:xfrm>
            <a:off x="6005750" y="1377275"/>
            <a:ext cx="2575500" cy="2875800"/>
          </a:xfrm>
          <a:prstGeom prst="rect">
            <a:avLst/>
          </a:prstGeom>
          <a:solidFill>
            <a:schemeClr val="lt1"/>
          </a:solidFill>
          <a:ln>
            <a:noFill/>
          </a:ln>
          <a:effectLst>
            <a:outerShdw blurRad="342900" rotWithShape="0" algn="bl" dir="5400000" dist="95250">
              <a:srgbClr val="000000">
                <a:alpha val="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4"/>
          <p:cNvSpPr txBox="1"/>
          <p:nvPr>
            <p:ph idx="2" type="body"/>
          </p:nvPr>
        </p:nvSpPr>
        <p:spPr>
          <a:xfrm>
            <a:off x="3530388" y="2449762"/>
            <a:ext cx="2090100" cy="10167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0"/>
              </a:spcBef>
              <a:spcAft>
                <a:spcPts val="0"/>
              </a:spcAft>
              <a:buSzPts val="1000"/>
              <a:buChar char="○"/>
              <a:defRPr sz="1000"/>
            </a:lvl2pPr>
            <a:lvl3pPr indent="-292100" lvl="2" marL="1371600" algn="l">
              <a:lnSpc>
                <a:spcPct val="115000"/>
              </a:lnSpc>
              <a:spcBef>
                <a:spcPts val="0"/>
              </a:spcBef>
              <a:spcAft>
                <a:spcPts val="0"/>
              </a:spcAft>
              <a:buSzPts val="1000"/>
              <a:buChar char="■"/>
              <a:defRPr sz="1000"/>
            </a:lvl3pPr>
            <a:lvl4pPr indent="-292100" lvl="3" marL="1828800" algn="l">
              <a:lnSpc>
                <a:spcPct val="115000"/>
              </a:lnSpc>
              <a:spcBef>
                <a:spcPts val="0"/>
              </a:spcBef>
              <a:spcAft>
                <a:spcPts val="0"/>
              </a:spcAft>
              <a:buSzPts val="1000"/>
              <a:buChar char="●"/>
              <a:defRPr sz="1000"/>
            </a:lvl4pPr>
            <a:lvl5pPr indent="-292100" lvl="4" marL="2286000" algn="l">
              <a:lnSpc>
                <a:spcPct val="115000"/>
              </a:lnSpc>
              <a:spcBef>
                <a:spcPts val="0"/>
              </a:spcBef>
              <a:spcAft>
                <a:spcPts val="0"/>
              </a:spcAft>
              <a:buSzPts val="1000"/>
              <a:buChar char="○"/>
              <a:defRPr sz="1000"/>
            </a:lvl5pPr>
            <a:lvl6pPr indent="-292100" lvl="5" marL="2743200" algn="l">
              <a:lnSpc>
                <a:spcPct val="115000"/>
              </a:lnSpc>
              <a:spcBef>
                <a:spcPts val="0"/>
              </a:spcBef>
              <a:spcAft>
                <a:spcPts val="0"/>
              </a:spcAft>
              <a:buSzPts val="1000"/>
              <a:buChar char="■"/>
              <a:defRPr sz="1000"/>
            </a:lvl6pPr>
            <a:lvl7pPr indent="-292100" lvl="6" marL="3200400" algn="l">
              <a:lnSpc>
                <a:spcPct val="115000"/>
              </a:lnSpc>
              <a:spcBef>
                <a:spcPts val="0"/>
              </a:spcBef>
              <a:spcAft>
                <a:spcPts val="0"/>
              </a:spcAft>
              <a:buSzPts val="1000"/>
              <a:buChar char="●"/>
              <a:defRPr sz="1000"/>
            </a:lvl7pPr>
            <a:lvl8pPr indent="-292100" lvl="7" marL="3657600" algn="l">
              <a:lnSpc>
                <a:spcPct val="115000"/>
              </a:lnSpc>
              <a:spcBef>
                <a:spcPts val="0"/>
              </a:spcBef>
              <a:spcAft>
                <a:spcPts val="0"/>
              </a:spcAft>
              <a:buSzPts val="1000"/>
              <a:buChar char="○"/>
              <a:defRPr sz="1000"/>
            </a:lvl8pPr>
            <a:lvl9pPr indent="-292100" lvl="8" marL="4114800" algn="l">
              <a:lnSpc>
                <a:spcPct val="115000"/>
              </a:lnSpc>
              <a:spcBef>
                <a:spcPts val="0"/>
              </a:spcBef>
              <a:spcAft>
                <a:spcPts val="0"/>
              </a:spcAft>
              <a:buSzPts val="1000"/>
              <a:buChar char="■"/>
              <a:defRPr sz="1000"/>
            </a:lvl9pPr>
          </a:lstStyle>
          <a:p/>
        </p:txBody>
      </p:sp>
      <p:sp>
        <p:nvSpPr>
          <p:cNvPr id="83" name="Google Shape;83;p14"/>
          <p:cNvSpPr txBox="1"/>
          <p:nvPr>
            <p:ph idx="3" type="body"/>
          </p:nvPr>
        </p:nvSpPr>
        <p:spPr>
          <a:xfrm>
            <a:off x="6238988" y="2449762"/>
            <a:ext cx="2090100" cy="10167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0"/>
              </a:spcBef>
              <a:spcAft>
                <a:spcPts val="0"/>
              </a:spcAft>
              <a:buSzPts val="1000"/>
              <a:buChar char="○"/>
              <a:defRPr sz="1000"/>
            </a:lvl2pPr>
            <a:lvl3pPr indent="-292100" lvl="2" marL="1371600" algn="l">
              <a:lnSpc>
                <a:spcPct val="115000"/>
              </a:lnSpc>
              <a:spcBef>
                <a:spcPts val="0"/>
              </a:spcBef>
              <a:spcAft>
                <a:spcPts val="0"/>
              </a:spcAft>
              <a:buSzPts val="1000"/>
              <a:buChar char="■"/>
              <a:defRPr sz="1000"/>
            </a:lvl3pPr>
            <a:lvl4pPr indent="-292100" lvl="3" marL="1828800" algn="l">
              <a:lnSpc>
                <a:spcPct val="115000"/>
              </a:lnSpc>
              <a:spcBef>
                <a:spcPts val="0"/>
              </a:spcBef>
              <a:spcAft>
                <a:spcPts val="0"/>
              </a:spcAft>
              <a:buSzPts val="1000"/>
              <a:buChar char="●"/>
              <a:defRPr sz="1000"/>
            </a:lvl4pPr>
            <a:lvl5pPr indent="-292100" lvl="4" marL="2286000" algn="l">
              <a:lnSpc>
                <a:spcPct val="115000"/>
              </a:lnSpc>
              <a:spcBef>
                <a:spcPts val="0"/>
              </a:spcBef>
              <a:spcAft>
                <a:spcPts val="0"/>
              </a:spcAft>
              <a:buSzPts val="1000"/>
              <a:buChar char="○"/>
              <a:defRPr sz="1000"/>
            </a:lvl5pPr>
            <a:lvl6pPr indent="-292100" lvl="5" marL="2743200" algn="l">
              <a:lnSpc>
                <a:spcPct val="115000"/>
              </a:lnSpc>
              <a:spcBef>
                <a:spcPts val="0"/>
              </a:spcBef>
              <a:spcAft>
                <a:spcPts val="0"/>
              </a:spcAft>
              <a:buSzPts val="1000"/>
              <a:buChar char="■"/>
              <a:defRPr sz="1000"/>
            </a:lvl6pPr>
            <a:lvl7pPr indent="-292100" lvl="6" marL="3200400" algn="l">
              <a:lnSpc>
                <a:spcPct val="115000"/>
              </a:lnSpc>
              <a:spcBef>
                <a:spcPts val="0"/>
              </a:spcBef>
              <a:spcAft>
                <a:spcPts val="0"/>
              </a:spcAft>
              <a:buSzPts val="1000"/>
              <a:buChar char="●"/>
              <a:defRPr sz="1000"/>
            </a:lvl7pPr>
            <a:lvl8pPr indent="-292100" lvl="7" marL="3657600" algn="l">
              <a:lnSpc>
                <a:spcPct val="115000"/>
              </a:lnSpc>
              <a:spcBef>
                <a:spcPts val="0"/>
              </a:spcBef>
              <a:spcAft>
                <a:spcPts val="0"/>
              </a:spcAft>
              <a:buSzPts val="1000"/>
              <a:buChar char="○"/>
              <a:defRPr sz="1000"/>
            </a:lvl8pPr>
            <a:lvl9pPr indent="-292100" lvl="8" marL="4114800" algn="l">
              <a:lnSpc>
                <a:spcPct val="115000"/>
              </a:lnSpc>
              <a:spcBef>
                <a:spcPts val="0"/>
              </a:spcBef>
              <a:spcAft>
                <a:spcPts val="0"/>
              </a:spcAft>
              <a:buSzPts val="1000"/>
              <a:buChar char="■"/>
              <a:defRPr sz="1000"/>
            </a:lvl9pPr>
          </a:lstStyle>
          <a:p/>
        </p:txBody>
      </p:sp>
      <p:sp>
        <p:nvSpPr>
          <p:cNvPr id="84" name="Google Shape;84;p14"/>
          <p:cNvSpPr/>
          <p:nvPr/>
        </p:nvSpPr>
        <p:spPr>
          <a:xfrm>
            <a:off x="566250" y="1958350"/>
            <a:ext cx="846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5" name="Google Shape;85;p14"/>
          <p:cNvSpPr/>
          <p:nvPr/>
        </p:nvSpPr>
        <p:spPr>
          <a:xfrm>
            <a:off x="3295463" y="1958350"/>
            <a:ext cx="846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6" name="Google Shape;86;p14"/>
          <p:cNvSpPr/>
          <p:nvPr/>
        </p:nvSpPr>
        <p:spPr>
          <a:xfrm>
            <a:off x="6008788" y="1958350"/>
            <a:ext cx="846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7" name="Google Shape;87;p14"/>
          <p:cNvSpPr txBox="1"/>
          <p:nvPr>
            <p:ph idx="4" type="subTitle"/>
          </p:nvPr>
        </p:nvSpPr>
        <p:spPr>
          <a:xfrm>
            <a:off x="821800" y="1937950"/>
            <a:ext cx="2090100" cy="4344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accent5"/>
              </a:buClr>
              <a:buSzPts val="1200"/>
              <a:buFont typeface="Space Grotesk"/>
              <a:buNone/>
              <a:defRPr b="1" sz="1200">
                <a:solidFill>
                  <a:schemeClr val="accent5"/>
                </a:solidFill>
                <a:latin typeface="Space Grotesk"/>
                <a:ea typeface="Space Grotesk"/>
                <a:cs typeface="Space Grotesk"/>
                <a:sym typeface="Space Grotesk"/>
              </a:defRPr>
            </a:lvl1pPr>
            <a:lvl2pPr lvl="1"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2pPr>
            <a:lvl3pPr lvl="2"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3pPr>
            <a:lvl4pPr lvl="3"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4pPr>
            <a:lvl5pPr lvl="4"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5pPr>
            <a:lvl6pPr lvl="5"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6pPr>
            <a:lvl7pPr lvl="6"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7pPr>
            <a:lvl8pPr lvl="7"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8pPr>
            <a:lvl9pPr lvl="8"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9pPr>
          </a:lstStyle>
          <a:p/>
        </p:txBody>
      </p:sp>
      <p:sp>
        <p:nvSpPr>
          <p:cNvPr id="88" name="Google Shape;88;p14"/>
          <p:cNvSpPr txBox="1"/>
          <p:nvPr>
            <p:ph idx="5" type="subTitle"/>
          </p:nvPr>
        </p:nvSpPr>
        <p:spPr>
          <a:xfrm>
            <a:off x="3530388" y="1937950"/>
            <a:ext cx="2090100" cy="4344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accent5"/>
              </a:buClr>
              <a:buSzPts val="1200"/>
              <a:buFont typeface="Space Grotesk"/>
              <a:buNone/>
              <a:defRPr b="1" sz="1200">
                <a:solidFill>
                  <a:schemeClr val="accent5"/>
                </a:solidFill>
                <a:latin typeface="Space Grotesk"/>
                <a:ea typeface="Space Grotesk"/>
                <a:cs typeface="Space Grotesk"/>
                <a:sym typeface="Space Grotesk"/>
              </a:defRPr>
            </a:lvl1pPr>
            <a:lvl2pPr lvl="1"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2pPr>
            <a:lvl3pPr lvl="2"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3pPr>
            <a:lvl4pPr lvl="3"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4pPr>
            <a:lvl5pPr lvl="4"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5pPr>
            <a:lvl6pPr lvl="5"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6pPr>
            <a:lvl7pPr lvl="6"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7pPr>
            <a:lvl8pPr lvl="7"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8pPr>
            <a:lvl9pPr lvl="8"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9pPr>
          </a:lstStyle>
          <a:p/>
        </p:txBody>
      </p:sp>
      <p:sp>
        <p:nvSpPr>
          <p:cNvPr id="89" name="Google Shape;89;p14"/>
          <p:cNvSpPr txBox="1"/>
          <p:nvPr>
            <p:ph idx="6" type="subTitle"/>
          </p:nvPr>
        </p:nvSpPr>
        <p:spPr>
          <a:xfrm>
            <a:off x="6238988" y="1937950"/>
            <a:ext cx="2090100" cy="4344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accent5"/>
              </a:buClr>
              <a:buSzPts val="1200"/>
              <a:buFont typeface="Space Grotesk"/>
              <a:buNone/>
              <a:defRPr b="1" sz="1200">
                <a:solidFill>
                  <a:schemeClr val="accent5"/>
                </a:solidFill>
                <a:latin typeface="Space Grotesk"/>
                <a:ea typeface="Space Grotesk"/>
                <a:cs typeface="Space Grotesk"/>
                <a:sym typeface="Space Grotesk"/>
              </a:defRPr>
            </a:lvl1pPr>
            <a:lvl2pPr lvl="1"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2pPr>
            <a:lvl3pPr lvl="2"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3pPr>
            <a:lvl4pPr lvl="3"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4pPr>
            <a:lvl5pPr lvl="4"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5pPr>
            <a:lvl6pPr lvl="5"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6pPr>
            <a:lvl7pPr lvl="6"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7pPr>
            <a:lvl8pPr lvl="7"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8pPr>
            <a:lvl9pPr lvl="8" algn="l">
              <a:lnSpc>
                <a:spcPct val="100000"/>
              </a:lnSpc>
              <a:spcBef>
                <a:spcPts val="0"/>
              </a:spcBef>
              <a:spcAft>
                <a:spcPts val="0"/>
              </a:spcAft>
              <a:buSzPts val="1200"/>
              <a:buFont typeface="Space Grotesk"/>
              <a:buNone/>
              <a:defRPr b="1" sz="1200">
                <a:latin typeface="Space Grotesk"/>
                <a:ea typeface="Space Grotesk"/>
                <a:cs typeface="Space Grotesk"/>
                <a:sym typeface="Space Grotesk"/>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Paragraph v2 - Image">
  <p:cSld name="TITLE_AND_BODY_1_3_1_2">
    <p:spTree>
      <p:nvGrpSpPr>
        <p:cNvPr id="90" name="Shape 90"/>
        <p:cNvGrpSpPr/>
        <p:nvPr/>
      </p:nvGrpSpPr>
      <p:grpSpPr>
        <a:xfrm>
          <a:off x="0" y="0"/>
          <a:ext cx="0" cy="0"/>
          <a:chOff x="0" y="0"/>
          <a:chExt cx="0" cy="0"/>
        </a:xfrm>
      </p:grpSpPr>
      <p:sp>
        <p:nvSpPr>
          <p:cNvPr id="91" name="Google Shape;91;p15"/>
          <p:cNvSpPr/>
          <p:nvPr/>
        </p:nvSpPr>
        <p:spPr>
          <a:xfrm>
            <a:off x="4902575" y="153100"/>
            <a:ext cx="74700" cy="48372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5"/>
          <p:cNvSpPr/>
          <p:nvPr>
            <p:ph idx="2" type="pic"/>
          </p:nvPr>
        </p:nvSpPr>
        <p:spPr>
          <a:xfrm>
            <a:off x="4977275" y="0"/>
            <a:ext cx="4166700" cy="5143500"/>
          </a:xfrm>
          <a:prstGeom prst="rect">
            <a:avLst/>
          </a:prstGeom>
          <a:noFill/>
          <a:ln>
            <a:noFill/>
          </a:ln>
        </p:spPr>
      </p:sp>
      <p:sp>
        <p:nvSpPr>
          <p:cNvPr id="93" name="Google Shape;93;p15"/>
          <p:cNvSpPr txBox="1"/>
          <p:nvPr>
            <p:ph type="title"/>
          </p:nvPr>
        </p:nvSpPr>
        <p:spPr>
          <a:xfrm>
            <a:off x="566250" y="445025"/>
            <a:ext cx="4093500" cy="937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4" name="Google Shape;94;p15"/>
          <p:cNvSpPr txBox="1"/>
          <p:nvPr>
            <p:ph idx="12" type="sldNum"/>
          </p:nvPr>
        </p:nvSpPr>
        <p:spPr>
          <a:xfrm>
            <a:off x="7999953" y="4663224"/>
            <a:ext cx="5778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5"/>
          <p:cNvSpPr txBox="1"/>
          <p:nvPr>
            <p:ph idx="1" type="body"/>
          </p:nvPr>
        </p:nvSpPr>
        <p:spPr>
          <a:xfrm>
            <a:off x="566250" y="1382725"/>
            <a:ext cx="3986700" cy="32805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accent1"/>
              </a:buClr>
              <a:buSzPts val="1800"/>
              <a:buChar char="✓"/>
              <a:defRPr/>
            </a:lvl1pPr>
            <a:lvl2pPr indent="-317500" lvl="1" marL="914400" algn="l">
              <a:lnSpc>
                <a:spcPct val="115000"/>
              </a:lnSpc>
              <a:spcBef>
                <a:spcPts val="0"/>
              </a:spcBef>
              <a:spcAft>
                <a:spcPts val="0"/>
              </a:spcAft>
              <a:buClr>
                <a:schemeClr val="accent1"/>
              </a:buClr>
              <a:buSzPts val="1400"/>
              <a:buChar char="✓"/>
              <a:defRPr/>
            </a:lvl2pPr>
            <a:lvl3pPr indent="-317500" lvl="2" marL="1371600" algn="l">
              <a:lnSpc>
                <a:spcPct val="115000"/>
              </a:lnSpc>
              <a:spcBef>
                <a:spcPts val="0"/>
              </a:spcBef>
              <a:spcAft>
                <a:spcPts val="0"/>
              </a:spcAft>
              <a:buClr>
                <a:schemeClr val="accent1"/>
              </a:buClr>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4 key metrics v2">
  <p:cSld name="TITLE_AND_BODY_1_2_1_2">
    <p:spTree>
      <p:nvGrpSpPr>
        <p:cNvPr id="96" name="Shape 96"/>
        <p:cNvGrpSpPr/>
        <p:nvPr/>
      </p:nvGrpSpPr>
      <p:grpSpPr>
        <a:xfrm>
          <a:off x="0" y="0"/>
          <a:ext cx="0" cy="0"/>
          <a:chOff x="0" y="0"/>
          <a:chExt cx="0" cy="0"/>
        </a:xfrm>
      </p:grpSpPr>
      <p:sp>
        <p:nvSpPr>
          <p:cNvPr id="97" name="Google Shape;97;p16"/>
          <p:cNvSpPr/>
          <p:nvPr/>
        </p:nvSpPr>
        <p:spPr>
          <a:xfrm rot="10800000">
            <a:off x="0" y="2566200"/>
            <a:ext cx="9144000" cy="2577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8" name="Google Shape;98;p16"/>
          <p:cNvSpPr/>
          <p:nvPr/>
        </p:nvSpPr>
        <p:spPr>
          <a:xfrm>
            <a:off x="569477" y="1377275"/>
            <a:ext cx="1912800" cy="2340600"/>
          </a:xfrm>
          <a:prstGeom prst="rect">
            <a:avLst/>
          </a:prstGeom>
          <a:solidFill>
            <a:schemeClr val="lt1"/>
          </a:solidFill>
          <a:ln>
            <a:noFill/>
          </a:ln>
          <a:effectLst>
            <a:outerShdw blurRad="342900" rotWithShape="0" algn="bl" dir="5400000" dist="95250">
              <a:srgbClr val="000000">
                <a:alpha val="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6"/>
          <p:cNvSpPr txBox="1"/>
          <p:nvPr>
            <p:ph type="title"/>
          </p:nvPr>
        </p:nvSpPr>
        <p:spPr>
          <a:xfrm>
            <a:off x="566250" y="445025"/>
            <a:ext cx="80115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2"/>
              </a:buClr>
              <a:buSzPts val="3000"/>
              <a:buNone/>
              <a:defRPr>
                <a:solidFill>
                  <a:schemeClr val="dk2"/>
                </a:solidFill>
              </a:defRPr>
            </a:lvl1pPr>
            <a:lvl2pPr lvl="1" algn="l">
              <a:lnSpc>
                <a:spcPct val="100000"/>
              </a:lnSpc>
              <a:spcBef>
                <a:spcPts val="0"/>
              </a:spcBef>
              <a:spcAft>
                <a:spcPts val="0"/>
              </a:spcAft>
              <a:buClr>
                <a:schemeClr val="dk2"/>
              </a:buClr>
              <a:buSzPts val="3000"/>
              <a:buNone/>
              <a:defRPr>
                <a:solidFill>
                  <a:schemeClr val="dk2"/>
                </a:solidFill>
              </a:defRPr>
            </a:lvl2pPr>
            <a:lvl3pPr lvl="2" algn="l">
              <a:lnSpc>
                <a:spcPct val="100000"/>
              </a:lnSpc>
              <a:spcBef>
                <a:spcPts val="0"/>
              </a:spcBef>
              <a:spcAft>
                <a:spcPts val="0"/>
              </a:spcAft>
              <a:buClr>
                <a:schemeClr val="dk2"/>
              </a:buClr>
              <a:buSzPts val="3000"/>
              <a:buNone/>
              <a:defRPr>
                <a:solidFill>
                  <a:schemeClr val="dk2"/>
                </a:solidFill>
              </a:defRPr>
            </a:lvl3pPr>
            <a:lvl4pPr lvl="3" algn="l">
              <a:lnSpc>
                <a:spcPct val="100000"/>
              </a:lnSpc>
              <a:spcBef>
                <a:spcPts val="0"/>
              </a:spcBef>
              <a:spcAft>
                <a:spcPts val="0"/>
              </a:spcAft>
              <a:buClr>
                <a:schemeClr val="dk2"/>
              </a:buClr>
              <a:buSzPts val="3000"/>
              <a:buNone/>
              <a:defRPr>
                <a:solidFill>
                  <a:schemeClr val="dk2"/>
                </a:solidFill>
              </a:defRPr>
            </a:lvl4pPr>
            <a:lvl5pPr lvl="4" algn="l">
              <a:lnSpc>
                <a:spcPct val="100000"/>
              </a:lnSpc>
              <a:spcBef>
                <a:spcPts val="0"/>
              </a:spcBef>
              <a:spcAft>
                <a:spcPts val="0"/>
              </a:spcAft>
              <a:buClr>
                <a:schemeClr val="dk2"/>
              </a:buClr>
              <a:buSzPts val="3000"/>
              <a:buNone/>
              <a:defRPr>
                <a:solidFill>
                  <a:schemeClr val="dk2"/>
                </a:solidFill>
              </a:defRPr>
            </a:lvl5pPr>
            <a:lvl6pPr lvl="5" algn="l">
              <a:lnSpc>
                <a:spcPct val="100000"/>
              </a:lnSpc>
              <a:spcBef>
                <a:spcPts val="0"/>
              </a:spcBef>
              <a:spcAft>
                <a:spcPts val="0"/>
              </a:spcAft>
              <a:buClr>
                <a:schemeClr val="dk2"/>
              </a:buClr>
              <a:buSzPts val="3000"/>
              <a:buNone/>
              <a:defRPr>
                <a:solidFill>
                  <a:schemeClr val="dk2"/>
                </a:solidFill>
              </a:defRPr>
            </a:lvl6pPr>
            <a:lvl7pPr lvl="6" algn="l">
              <a:lnSpc>
                <a:spcPct val="100000"/>
              </a:lnSpc>
              <a:spcBef>
                <a:spcPts val="0"/>
              </a:spcBef>
              <a:spcAft>
                <a:spcPts val="0"/>
              </a:spcAft>
              <a:buClr>
                <a:schemeClr val="dk2"/>
              </a:buClr>
              <a:buSzPts val="3000"/>
              <a:buNone/>
              <a:defRPr>
                <a:solidFill>
                  <a:schemeClr val="dk2"/>
                </a:solidFill>
              </a:defRPr>
            </a:lvl7pPr>
            <a:lvl8pPr lvl="7" algn="l">
              <a:lnSpc>
                <a:spcPct val="100000"/>
              </a:lnSpc>
              <a:spcBef>
                <a:spcPts val="0"/>
              </a:spcBef>
              <a:spcAft>
                <a:spcPts val="0"/>
              </a:spcAft>
              <a:buClr>
                <a:schemeClr val="dk2"/>
              </a:buClr>
              <a:buSzPts val="3000"/>
              <a:buNone/>
              <a:defRPr>
                <a:solidFill>
                  <a:schemeClr val="dk2"/>
                </a:solidFill>
              </a:defRPr>
            </a:lvl8pPr>
            <a:lvl9pPr lvl="8" algn="l">
              <a:lnSpc>
                <a:spcPct val="100000"/>
              </a:lnSpc>
              <a:spcBef>
                <a:spcPts val="0"/>
              </a:spcBef>
              <a:spcAft>
                <a:spcPts val="0"/>
              </a:spcAft>
              <a:buClr>
                <a:schemeClr val="dk2"/>
              </a:buClr>
              <a:buSzPts val="3000"/>
              <a:buNone/>
              <a:defRPr>
                <a:solidFill>
                  <a:schemeClr val="dk2"/>
                </a:solidFill>
              </a:defRPr>
            </a:lvl9pPr>
          </a:lstStyle>
          <a:p/>
        </p:txBody>
      </p:sp>
      <p:sp>
        <p:nvSpPr>
          <p:cNvPr id="100" name="Google Shape;100;p16"/>
          <p:cNvSpPr txBox="1"/>
          <p:nvPr>
            <p:ph idx="1" type="body"/>
          </p:nvPr>
        </p:nvSpPr>
        <p:spPr>
          <a:xfrm>
            <a:off x="756741" y="2449762"/>
            <a:ext cx="1551900" cy="10167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0"/>
              </a:spcBef>
              <a:spcAft>
                <a:spcPts val="0"/>
              </a:spcAft>
              <a:buSzPts val="1000"/>
              <a:buChar char="○"/>
              <a:defRPr sz="1000"/>
            </a:lvl2pPr>
            <a:lvl3pPr indent="-292100" lvl="2" marL="1371600" algn="l">
              <a:lnSpc>
                <a:spcPct val="115000"/>
              </a:lnSpc>
              <a:spcBef>
                <a:spcPts val="0"/>
              </a:spcBef>
              <a:spcAft>
                <a:spcPts val="0"/>
              </a:spcAft>
              <a:buSzPts val="1000"/>
              <a:buChar char="■"/>
              <a:defRPr sz="1000"/>
            </a:lvl3pPr>
            <a:lvl4pPr indent="-292100" lvl="3" marL="1828800" algn="l">
              <a:lnSpc>
                <a:spcPct val="115000"/>
              </a:lnSpc>
              <a:spcBef>
                <a:spcPts val="0"/>
              </a:spcBef>
              <a:spcAft>
                <a:spcPts val="0"/>
              </a:spcAft>
              <a:buSzPts val="1000"/>
              <a:buChar char="●"/>
              <a:defRPr sz="1000"/>
            </a:lvl4pPr>
            <a:lvl5pPr indent="-292100" lvl="4" marL="2286000" algn="l">
              <a:lnSpc>
                <a:spcPct val="115000"/>
              </a:lnSpc>
              <a:spcBef>
                <a:spcPts val="0"/>
              </a:spcBef>
              <a:spcAft>
                <a:spcPts val="0"/>
              </a:spcAft>
              <a:buSzPts val="1000"/>
              <a:buChar char="○"/>
              <a:defRPr sz="1000"/>
            </a:lvl5pPr>
            <a:lvl6pPr indent="-292100" lvl="5" marL="2743200" algn="l">
              <a:lnSpc>
                <a:spcPct val="115000"/>
              </a:lnSpc>
              <a:spcBef>
                <a:spcPts val="0"/>
              </a:spcBef>
              <a:spcAft>
                <a:spcPts val="0"/>
              </a:spcAft>
              <a:buSzPts val="1000"/>
              <a:buChar char="■"/>
              <a:defRPr sz="1000"/>
            </a:lvl6pPr>
            <a:lvl7pPr indent="-292100" lvl="6" marL="3200400" algn="l">
              <a:lnSpc>
                <a:spcPct val="115000"/>
              </a:lnSpc>
              <a:spcBef>
                <a:spcPts val="0"/>
              </a:spcBef>
              <a:spcAft>
                <a:spcPts val="0"/>
              </a:spcAft>
              <a:buSzPts val="1000"/>
              <a:buChar char="●"/>
              <a:defRPr sz="1000"/>
            </a:lvl7pPr>
            <a:lvl8pPr indent="-292100" lvl="7" marL="3657600" algn="l">
              <a:lnSpc>
                <a:spcPct val="115000"/>
              </a:lnSpc>
              <a:spcBef>
                <a:spcPts val="0"/>
              </a:spcBef>
              <a:spcAft>
                <a:spcPts val="0"/>
              </a:spcAft>
              <a:buSzPts val="1000"/>
              <a:buChar char="○"/>
              <a:defRPr sz="1000"/>
            </a:lvl8pPr>
            <a:lvl9pPr indent="-292100" lvl="8" marL="4114800" algn="l">
              <a:lnSpc>
                <a:spcPct val="115000"/>
              </a:lnSpc>
              <a:spcBef>
                <a:spcPts val="0"/>
              </a:spcBef>
              <a:spcAft>
                <a:spcPts val="0"/>
              </a:spcAft>
              <a:buSzPts val="1000"/>
              <a:buChar char="■"/>
              <a:defRPr sz="1000"/>
            </a:lvl9pPr>
          </a:lstStyle>
          <a:p/>
        </p:txBody>
      </p:sp>
      <p:sp>
        <p:nvSpPr>
          <p:cNvPr id="101" name="Google Shape;101;p16"/>
          <p:cNvSpPr/>
          <p:nvPr/>
        </p:nvSpPr>
        <p:spPr>
          <a:xfrm>
            <a:off x="566250" y="1958350"/>
            <a:ext cx="810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6"/>
          <p:cNvSpPr txBox="1"/>
          <p:nvPr>
            <p:ph idx="2" type="subTitle"/>
          </p:nvPr>
        </p:nvSpPr>
        <p:spPr>
          <a:xfrm>
            <a:off x="756741" y="1937950"/>
            <a:ext cx="1551900" cy="4344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accent5"/>
              </a:buClr>
              <a:buSzPts val="1800"/>
              <a:buFont typeface="Space Grotesk"/>
              <a:buNone/>
              <a:defRPr b="1">
                <a:solidFill>
                  <a:schemeClr val="accent5"/>
                </a:solidFill>
                <a:latin typeface="Space Grotesk"/>
                <a:ea typeface="Space Grotesk"/>
                <a:cs typeface="Space Grotesk"/>
                <a:sym typeface="Space Grotesk"/>
              </a:defRPr>
            </a:lvl1pPr>
            <a:lvl2pPr lvl="1"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2pPr>
            <a:lvl3pPr lvl="2"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3pPr>
            <a:lvl4pPr lvl="3"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4pPr>
            <a:lvl5pPr lvl="4"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5pPr>
            <a:lvl6pPr lvl="5"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6pPr>
            <a:lvl7pPr lvl="6"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7pPr>
            <a:lvl8pPr lvl="7"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8pPr>
            <a:lvl9pPr lvl="8"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9pPr>
          </a:lstStyle>
          <a:p/>
        </p:txBody>
      </p:sp>
      <p:sp>
        <p:nvSpPr>
          <p:cNvPr id="103" name="Google Shape;103;p16"/>
          <p:cNvSpPr/>
          <p:nvPr/>
        </p:nvSpPr>
        <p:spPr>
          <a:xfrm>
            <a:off x="2601284" y="1377275"/>
            <a:ext cx="1912800" cy="2340600"/>
          </a:xfrm>
          <a:prstGeom prst="rect">
            <a:avLst/>
          </a:prstGeom>
          <a:solidFill>
            <a:schemeClr val="lt1"/>
          </a:solidFill>
          <a:ln>
            <a:noFill/>
          </a:ln>
          <a:effectLst>
            <a:outerShdw blurRad="342900" rotWithShape="0" algn="bl" dir="5400000" dist="95250">
              <a:srgbClr val="000000">
                <a:alpha val="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6"/>
          <p:cNvSpPr txBox="1"/>
          <p:nvPr>
            <p:ph idx="3" type="body"/>
          </p:nvPr>
        </p:nvSpPr>
        <p:spPr>
          <a:xfrm>
            <a:off x="2788548" y="2449762"/>
            <a:ext cx="1551900" cy="10167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0"/>
              </a:spcBef>
              <a:spcAft>
                <a:spcPts val="0"/>
              </a:spcAft>
              <a:buSzPts val="1000"/>
              <a:buChar char="○"/>
              <a:defRPr sz="1000"/>
            </a:lvl2pPr>
            <a:lvl3pPr indent="-292100" lvl="2" marL="1371600" algn="l">
              <a:lnSpc>
                <a:spcPct val="115000"/>
              </a:lnSpc>
              <a:spcBef>
                <a:spcPts val="0"/>
              </a:spcBef>
              <a:spcAft>
                <a:spcPts val="0"/>
              </a:spcAft>
              <a:buSzPts val="1000"/>
              <a:buChar char="■"/>
              <a:defRPr sz="1000"/>
            </a:lvl3pPr>
            <a:lvl4pPr indent="-292100" lvl="3" marL="1828800" algn="l">
              <a:lnSpc>
                <a:spcPct val="115000"/>
              </a:lnSpc>
              <a:spcBef>
                <a:spcPts val="0"/>
              </a:spcBef>
              <a:spcAft>
                <a:spcPts val="0"/>
              </a:spcAft>
              <a:buSzPts val="1000"/>
              <a:buChar char="●"/>
              <a:defRPr sz="1000"/>
            </a:lvl4pPr>
            <a:lvl5pPr indent="-292100" lvl="4" marL="2286000" algn="l">
              <a:lnSpc>
                <a:spcPct val="115000"/>
              </a:lnSpc>
              <a:spcBef>
                <a:spcPts val="0"/>
              </a:spcBef>
              <a:spcAft>
                <a:spcPts val="0"/>
              </a:spcAft>
              <a:buSzPts val="1000"/>
              <a:buChar char="○"/>
              <a:defRPr sz="1000"/>
            </a:lvl5pPr>
            <a:lvl6pPr indent="-292100" lvl="5" marL="2743200" algn="l">
              <a:lnSpc>
                <a:spcPct val="115000"/>
              </a:lnSpc>
              <a:spcBef>
                <a:spcPts val="0"/>
              </a:spcBef>
              <a:spcAft>
                <a:spcPts val="0"/>
              </a:spcAft>
              <a:buSzPts val="1000"/>
              <a:buChar char="■"/>
              <a:defRPr sz="1000"/>
            </a:lvl6pPr>
            <a:lvl7pPr indent="-292100" lvl="6" marL="3200400" algn="l">
              <a:lnSpc>
                <a:spcPct val="115000"/>
              </a:lnSpc>
              <a:spcBef>
                <a:spcPts val="0"/>
              </a:spcBef>
              <a:spcAft>
                <a:spcPts val="0"/>
              </a:spcAft>
              <a:buSzPts val="1000"/>
              <a:buChar char="●"/>
              <a:defRPr sz="1000"/>
            </a:lvl7pPr>
            <a:lvl8pPr indent="-292100" lvl="7" marL="3657600" algn="l">
              <a:lnSpc>
                <a:spcPct val="115000"/>
              </a:lnSpc>
              <a:spcBef>
                <a:spcPts val="0"/>
              </a:spcBef>
              <a:spcAft>
                <a:spcPts val="0"/>
              </a:spcAft>
              <a:buSzPts val="1000"/>
              <a:buChar char="○"/>
              <a:defRPr sz="1000"/>
            </a:lvl8pPr>
            <a:lvl9pPr indent="-292100" lvl="8" marL="4114800" algn="l">
              <a:lnSpc>
                <a:spcPct val="115000"/>
              </a:lnSpc>
              <a:spcBef>
                <a:spcPts val="0"/>
              </a:spcBef>
              <a:spcAft>
                <a:spcPts val="0"/>
              </a:spcAft>
              <a:buSzPts val="1000"/>
              <a:buChar char="■"/>
              <a:defRPr sz="1000"/>
            </a:lvl9pPr>
          </a:lstStyle>
          <a:p/>
        </p:txBody>
      </p:sp>
      <p:sp>
        <p:nvSpPr>
          <p:cNvPr id="105" name="Google Shape;105;p16"/>
          <p:cNvSpPr/>
          <p:nvPr/>
        </p:nvSpPr>
        <p:spPr>
          <a:xfrm>
            <a:off x="2598057" y="1958350"/>
            <a:ext cx="810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6"/>
          <p:cNvSpPr txBox="1"/>
          <p:nvPr>
            <p:ph idx="4" type="subTitle"/>
          </p:nvPr>
        </p:nvSpPr>
        <p:spPr>
          <a:xfrm>
            <a:off x="2788548" y="1937950"/>
            <a:ext cx="1551900" cy="4344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accent5"/>
              </a:buClr>
              <a:buSzPts val="1800"/>
              <a:buFont typeface="Space Grotesk"/>
              <a:buNone/>
              <a:defRPr b="1">
                <a:solidFill>
                  <a:schemeClr val="accent5"/>
                </a:solidFill>
                <a:latin typeface="Space Grotesk"/>
                <a:ea typeface="Space Grotesk"/>
                <a:cs typeface="Space Grotesk"/>
                <a:sym typeface="Space Grotesk"/>
              </a:defRPr>
            </a:lvl1pPr>
            <a:lvl2pPr lvl="1"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2pPr>
            <a:lvl3pPr lvl="2"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3pPr>
            <a:lvl4pPr lvl="3"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4pPr>
            <a:lvl5pPr lvl="4"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5pPr>
            <a:lvl6pPr lvl="5"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6pPr>
            <a:lvl7pPr lvl="6"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7pPr>
            <a:lvl8pPr lvl="7"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8pPr>
            <a:lvl9pPr lvl="8"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9pPr>
          </a:lstStyle>
          <a:p/>
        </p:txBody>
      </p:sp>
      <p:sp>
        <p:nvSpPr>
          <p:cNvPr id="107" name="Google Shape;107;p16"/>
          <p:cNvSpPr/>
          <p:nvPr/>
        </p:nvSpPr>
        <p:spPr>
          <a:xfrm>
            <a:off x="4633091" y="1377275"/>
            <a:ext cx="1912800" cy="2340600"/>
          </a:xfrm>
          <a:prstGeom prst="rect">
            <a:avLst/>
          </a:prstGeom>
          <a:solidFill>
            <a:schemeClr val="lt1"/>
          </a:solidFill>
          <a:ln>
            <a:noFill/>
          </a:ln>
          <a:effectLst>
            <a:outerShdw blurRad="342900" rotWithShape="0" algn="bl" dir="5400000" dist="95250">
              <a:srgbClr val="000000">
                <a:alpha val="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6"/>
          <p:cNvSpPr txBox="1"/>
          <p:nvPr>
            <p:ph idx="5" type="body"/>
          </p:nvPr>
        </p:nvSpPr>
        <p:spPr>
          <a:xfrm>
            <a:off x="4820355" y="2449762"/>
            <a:ext cx="1551900" cy="10167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0"/>
              </a:spcBef>
              <a:spcAft>
                <a:spcPts val="0"/>
              </a:spcAft>
              <a:buSzPts val="1000"/>
              <a:buChar char="○"/>
              <a:defRPr sz="1000"/>
            </a:lvl2pPr>
            <a:lvl3pPr indent="-292100" lvl="2" marL="1371600" algn="l">
              <a:lnSpc>
                <a:spcPct val="115000"/>
              </a:lnSpc>
              <a:spcBef>
                <a:spcPts val="0"/>
              </a:spcBef>
              <a:spcAft>
                <a:spcPts val="0"/>
              </a:spcAft>
              <a:buSzPts val="1000"/>
              <a:buChar char="■"/>
              <a:defRPr sz="1000"/>
            </a:lvl3pPr>
            <a:lvl4pPr indent="-292100" lvl="3" marL="1828800" algn="l">
              <a:lnSpc>
                <a:spcPct val="115000"/>
              </a:lnSpc>
              <a:spcBef>
                <a:spcPts val="0"/>
              </a:spcBef>
              <a:spcAft>
                <a:spcPts val="0"/>
              </a:spcAft>
              <a:buSzPts val="1000"/>
              <a:buChar char="●"/>
              <a:defRPr sz="1000"/>
            </a:lvl4pPr>
            <a:lvl5pPr indent="-292100" lvl="4" marL="2286000" algn="l">
              <a:lnSpc>
                <a:spcPct val="115000"/>
              </a:lnSpc>
              <a:spcBef>
                <a:spcPts val="0"/>
              </a:spcBef>
              <a:spcAft>
                <a:spcPts val="0"/>
              </a:spcAft>
              <a:buSzPts val="1000"/>
              <a:buChar char="○"/>
              <a:defRPr sz="1000"/>
            </a:lvl5pPr>
            <a:lvl6pPr indent="-292100" lvl="5" marL="2743200" algn="l">
              <a:lnSpc>
                <a:spcPct val="115000"/>
              </a:lnSpc>
              <a:spcBef>
                <a:spcPts val="0"/>
              </a:spcBef>
              <a:spcAft>
                <a:spcPts val="0"/>
              </a:spcAft>
              <a:buSzPts val="1000"/>
              <a:buChar char="■"/>
              <a:defRPr sz="1000"/>
            </a:lvl6pPr>
            <a:lvl7pPr indent="-292100" lvl="6" marL="3200400" algn="l">
              <a:lnSpc>
                <a:spcPct val="115000"/>
              </a:lnSpc>
              <a:spcBef>
                <a:spcPts val="0"/>
              </a:spcBef>
              <a:spcAft>
                <a:spcPts val="0"/>
              </a:spcAft>
              <a:buSzPts val="1000"/>
              <a:buChar char="●"/>
              <a:defRPr sz="1000"/>
            </a:lvl7pPr>
            <a:lvl8pPr indent="-292100" lvl="7" marL="3657600" algn="l">
              <a:lnSpc>
                <a:spcPct val="115000"/>
              </a:lnSpc>
              <a:spcBef>
                <a:spcPts val="0"/>
              </a:spcBef>
              <a:spcAft>
                <a:spcPts val="0"/>
              </a:spcAft>
              <a:buSzPts val="1000"/>
              <a:buChar char="○"/>
              <a:defRPr sz="1000"/>
            </a:lvl8pPr>
            <a:lvl9pPr indent="-292100" lvl="8" marL="4114800" algn="l">
              <a:lnSpc>
                <a:spcPct val="115000"/>
              </a:lnSpc>
              <a:spcBef>
                <a:spcPts val="0"/>
              </a:spcBef>
              <a:spcAft>
                <a:spcPts val="0"/>
              </a:spcAft>
              <a:buSzPts val="1000"/>
              <a:buChar char="■"/>
              <a:defRPr sz="1000"/>
            </a:lvl9pPr>
          </a:lstStyle>
          <a:p/>
        </p:txBody>
      </p:sp>
      <p:sp>
        <p:nvSpPr>
          <p:cNvPr id="109" name="Google Shape;109;p16"/>
          <p:cNvSpPr/>
          <p:nvPr/>
        </p:nvSpPr>
        <p:spPr>
          <a:xfrm>
            <a:off x="4629864" y="1958350"/>
            <a:ext cx="810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6"/>
          <p:cNvSpPr txBox="1"/>
          <p:nvPr>
            <p:ph idx="6" type="subTitle"/>
          </p:nvPr>
        </p:nvSpPr>
        <p:spPr>
          <a:xfrm>
            <a:off x="4820355" y="1937950"/>
            <a:ext cx="1551900" cy="4344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accent5"/>
              </a:buClr>
              <a:buSzPts val="1800"/>
              <a:buFont typeface="Space Grotesk"/>
              <a:buNone/>
              <a:defRPr b="1">
                <a:solidFill>
                  <a:schemeClr val="accent5"/>
                </a:solidFill>
                <a:latin typeface="Space Grotesk"/>
                <a:ea typeface="Space Grotesk"/>
                <a:cs typeface="Space Grotesk"/>
                <a:sym typeface="Space Grotesk"/>
              </a:defRPr>
            </a:lvl1pPr>
            <a:lvl2pPr lvl="1"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2pPr>
            <a:lvl3pPr lvl="2"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3pPr>
            <a:lvl4pPr lvl="3"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4pPr>
            <a:lvl5pPr lvl="4"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5pPr>
            <a:lvl6pPr lvl="5"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6pPr>
            <a:lvl7pPr lvl="6"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7pPr>
            <a:lvl8pPr lvl="7"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8pPr>
            <a:lvl9pPr lvl="8"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9pPr>
          </a:lstStyle>
          <a:p/>
        </p:txBody>
      </p:sp>
      <p:sp>
        <p:nvSpPr>
          <p:cNvPr id="111" name="Google Shape;111;p16"/>
          <p:cNvSpPr/>
          <p:nvPr/>
        </p:nvSpPr>
        <p:spPr>
          <a:xfrm>
            <a:off x="6664899" y="1377275"/>
            <a:ext cx="1912800" cy="2340600"/>
          </a:xfrm>
          <a:prstGeom prst="rect">
            <a:avLst/>
          </a:prstGeom>
          <a:solidFill>
            <a:schemeClr val="lt1"/>
          </a:solidFill>
          <a:ln>
            <a:noFill/>
          </a:ln>
          <a:effectLst>
            <a:outerShdw blurRad="342900" rotWithShape="0" algn="bl" dir="5400000" dist="95250">
              <a:srgbClr val="000000">
                <a:alpha val="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6"/>
          <p:cNvSpPr txBox="1"/>
          <p:nvPr>
            <p:ph idx="7" type="body"/>
          </p:nvPr>
        </p:nvSpPr>
        <p:spPr>
          <a:xfrm>
            <a:off x="6852162" y="2449762"/>
            <a:ext cx="1551900" cy="10167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0"/>
              </a:spcBef>
              <a:spcAft>
                <a:spcPts val="0"/>
              </a:spcAft>
              <a:buSzPts val="1000"/>
              <a:buChar char="○"/>
              <a:defRPr sz="1000"/>
            </a:lvl2pPr>
            <a:lvl3pPr indent="-292100" lvl="2" marL="1371600" algn="l">
              <a:lnSpc>
                <a:spcPct val="115000"/>
              </a:lnSpc>
              <a:spcBef>
                <a:spcPts val="0"/>
              </a:spcBef>
              <a:spcAft>
                <a:spcPts val="0"/>
              </a:spcAft>
              <a:buSzPts val="1000"/>
              <a:buChar char="■"/>
              <a:defRPr sz="1000"/>
            </a:lvl3pPr>
            <a:lvl4pPr indent="-292100" lvl="3" marL="1828800" algn="l">
              <a:lnSpc>
                <a:spcPct val="115000"/>
              </a:lnSpc>
              <a:spcBef>
                <a:spcPts val="0"/>
              </a:spcBef>
              <a:spcAft>
                <a:spcPts val="0"/>
              </a:spcAft>
              <a:buSzPts val="1000"/>
              <a:buChar char="●"/>
              <a:defRPr sz="1000"/>
            </a:lvl4pPr>
            <a:lvl5pPr indent="-292100" lvl="4" marL="2286000" algn="l">
              <a:lnSpc>
                <a:spcPct val="115000"/>
              </a:lnSpc>
              <a:spcBef>
                <a:spcPts val="0"/>
              </a:spcBef>
              <a:spcAft>
                <a:spcPts val="0"/>
              </a:spcAft>
              <a:buSzPts val="1000"/>
              <a:buChar char="○"/>
              <a:defRPr sz="1000"/>
            </a:lvl5pPr>
            <a:lvl6pPr indent="-292100" lvl="5" marL="2743200" algn="l">
              <a:lnSpc>
                <a:spcPct val="115000"/>
              </a:lnSpc>
              <a:spcBef>
                <a:spcPts val="0"/>
              </a:spcBef>
              <a:spcAft>
                <a:spcPts val="0"/>
              </a:spcAft>
              <a:buSzPts val="1000"/>
              <a:buChar char="■"/>
              <a:defRPr sz="1000"/>
            </a:lvl6pPr>
            <a:lvl7pPr indent="-292100" lvl="6" marL="3200400" algn="l">
              <a:lnSpc>
                <a:spcPct val="115000"/>
              </a:lnSpc>
              <a:spcBef>
                <a:spcPts val="0"/>
              </a:spcBef>
              <a:spcAft>
                <a:spcPts val="0"/>
              </a:spcAft>
              <a:buSzPts val="1000"/>
              <a:buChar char="●"/>
              <a:defRPr sz="1000"/>
            </a:lvl7pPr>
            <a:lvl8pPr indent="-292100" lvl="7" marL="3657600" algn="l">
              <a:lnSpc>
                <a:spcPct val="115000"/>
              </a:lnSpc>
              <a:spcBef>
                <a:spcPts val="0"/>
              </a:spcBef>
              <a:spcAft>
                <a:spcPts val="0"/>
              </a:spcAft>
              <a:buSzPts val="1000"/>
              <a:buChar char="○"/>
              <a:defRPr sz="1000"/>
            </a:lvl8pPr>
            <a:lvl9pPr indent="-292100" lvl="8" marL="4114800" algn="l">
              <a:lnSpc>
                <a:spcPct val="115000"/>
              </a:lnSpc>
              <a:spcBef>
                <a:spcPts val="0"/>
              </a:spcBef>
              <a:spcAft>
                <a:spcPts val="0"/>
              </a:spcAft>
              <a:buSzPts val="1000"/>
              <a:buChar char="■"/>
              <a:defRPr sz="1000"/>
            </a:lvl9pPr>
          </a:lstStyle>
          <a:p/>
        </p:txBody>
      </p:sp>
      <p:sp>
        <p:nvSpPr>
          <p:cNvPr id="113" name="Google Shape;113;p16"/>
          <p:cNvSpPr/>
          <p:nvPr/>
        </p:nvSpPr>
        <p:spPr>
          <a:xfrm>
            <a:off x="6661671" y="1958350"/>
            <a:ext cx="810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6"/>
          <p:cNvSpPr txBox="1"/>
          <p:nvPr>
            <p:ph idx="8" type="subTitle"/>
          </p:nvPr>
        </p:nvSpPr>
        <p:spPr>
          <a:xfrm>
            <a:off x="6852162" y="1937950"/>
            <a:ext cx="1551900" cy="4344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accent5"/>
              </a:buClr>
              <a:buSzPts val="1800"/>
              <a:buFont typeface="Space Grotesk"/>
              <a:buNone/>
              <a:defRPr b="1">
                <a:solidFill>
                  <a:schemeClr val="accent5"/>
                </a:solidFill>
                <a:latin typeface="Space Grotesk"/>
                <a:ea typeface="Space Grotesk"/>
                <a:cs typeface="Space Grotesk"/>
                <a:sym typeface="Space Grotesk"/>
              </a:defRPr>
            </a:lvl1pPr>
            <a:lvl2pPr lvl="1"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2pPr>
            <a:lvl3pPr lvl="2"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3pPr>
            <a:lvl4pPr lvl="3"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4pPr>
            <a:lvl5pPr lvl="4"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5pPr>
            <a:lvl6pPr lvl="5"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6pPr>
            <a:lvl7pPr lvl="6"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7pPr>
            <a:lvl8pPr lvl="7"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8pPr>
            <a:lvl9pPr lvl="8" algn="l">
              <a:lnSpc>
                <a:spcPct val="100000"/>
              </a:lnSpc>
              <a:spcBef>
                <a:spcPts val="0"/>
              </a:spcBef>
              <a:spcAft>
                <a:spcPts val="0"/>
              </a:spcAft>
              <a:buClr>
                <a:schemeClr val="accent5"/>
              </a:buClr>
              <a:buSzPts val="1400"/>
              <a:buFont typeface="Space Grotesk"/>
              <a:buNone/>
              <a:defRPr b="1">
                <a:solidFill>
                  <a:schemeClr val="accent5"/>
                </a:solidFill>
                <a:latin typeface="Space Grotesk"/>
                <a:ea typeface="Space Grotesk"/>
                <a:cs typeface="Space Grotesk"/>
                <a:sym typeface="Space Grotesk"/>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1">
  <p:cSld name="TITLE_AND_BODY_1_5">
    <p:spTree>
      <p:nvGrpSpPr>
        <p:cNvPr id="115" name="Shape 115"/>
        <p:cNvGrpSpPr/>
        <p:nvPr/>
      </p:nvGrpSpPr>
      <p:grpSpPr>
        <a:xfrm>
          <a:off x="0" y="0"/>
          <a:ext cx="0" cy="0"/>
          <a:chOff x="0" y="0"/>
          <a:chExt cx="0" cy="0"/>
        </a:xfrm>
      </p:grpSpPr>
      <p:sp>
        <p:nvSpPr>
          <p:cNvPr id="116" name="Google Shape;116;p17"/>
          <p:cNvSpPr txBox="1"/>
          <p:nvPr>
            <p:ph type="title"/>
          </p:nvPr>
        </p:nvSpPr>
        <p:spPr>
          <a:xfrm>
            <a:off x="566250" y="408150"/>
            <a:ext cx="8011500" cy="57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dk2"/>
              </a:buClr>
              <a:buSzPts val="3000"/>
              <a:buNone/>
              <a:defRPr>
                <a:solidFill>
                  <a:schemeClr val="dk2"/>
                </a:solidFill>
              </a:defRPr>
            </a:lvl1pPr>
            <a:lvl2pPr lvl="1" algn="l">
              <a:lnSpc>
                <a:spcPct val="100000"/>
              </a:lnSpc>
              <a:spcBef>
                <a:spcPts val="0"/>
              </a:spcBef>
              <a:spcAft>
                <a:spcPts val="0"/>
              </a:spcAft>
              <a:buClr>
                <a:schemeClr val="dk2"/>
              </a:buClr>
              <a:buSzPts val="3000"/>
              <a:buNone/>
              <a:defRPr>
                <a:solidFill>
                  <a:schemeClr val="dk2"/>
                </a:solidFill>
              </a:defRPr>
            </a:lvl2pPr>
            <a:lvl3pPr lvl="2" algn="l">
              <a:lnSpc>
                <a:spcPct val="100000"/>
              </a:lnSpc>
              <a:spcBef>
                <a:spcPts val="0"/>
              </a:spcBef>
              <a:spcAft>
                <a:spcPts val="0"/>
              </a:spcAft>
              <a:buClr>
                <a:schemeClr val="dk2"/>
              </a:buClr>
              <a:buSzPts val="3000"/>
              <a:buNone/>
              <a:defRPr>
                <a:solidFill>
                  <a:schemeClr val="dk2"/>
                </a:solidFill>
              </a:defRPr>
            </a:lvl3pPr>
            <a:lvl4pPr lvl="3" algn="l">
              <a:lnSpc>
                <a:spcPct val="100000"/>
              </a:lnSpc>
              <a:spcBef>
                <a:spcPts val="0"/>
              </a:spcBef>
              <a:spcAft>
                <a:spcPts val="0"/>
              </a:spcAft>
              <a:buClr>
                <a:schemeClr val="dk2"/>
              </a:buClr>
              <a:buSzPts val="3000"/>
              <a:buNone/>
              <a:defRPr>
                <a:solidFill>
                  <a:schemeClr val="dk2"/>
                </a:solidFill>
              </a:defRPr>
            </a:lvl4pPr>
            <a:lvl5pPr lvl="4" algn="l">
              <a:lnSpc>
                <a:spcPct val="100000"/>
              </a:lnSpc>
              <a:spcBef>
                <a:spcPts val="0"/>
              </a:spcBef>
              <a:spcAft>
                <a:spcPts val="0"/>
              </a:spcAft>
              <a:buClr>
                <a:schemeClr val="dk2"/>
              </a:buClr>
              <a:buSzPts val="3000"/>
              <a:buNone/>
              <a:defRPr>
                <a:solidFill>
                  <a:schemeClr val="dk2"/>
                </a:solidFill>
              </a:defRPr>
            </a:lvl5pPr>
            <a:lvl6pPr lvl="5" algn="l">
              <a:lnSpc>
                <a:spcPct val="100000"/>
              </a:lnSpc>
              <a:spcBef>
                <a:spcPts val="0"/>
              </a:spcBef>
              <a:spcAft>
                <a:spcPts val="0"/>
              </a:spcAft>
              <a:buClr>
                <a:schemeClr val="dk2"/>
              </a:buClr>
              <a:buSzPts val="3000"/>
              <a:buNone/>
              <a:defRPr>
                <a:solidFill>
                  <a:schemeClr val="dk2"/>
                </a:solidFill>
              </a:defRPr>
            </a:lvl6pPr>
            <a:lvl7pPr lvl="6" algn="l">
              <a:lnSpc>
                <a:spcPct val="100000"/>
              </a:lnSpc>
              <a:spcBef>
                <a:spcPts val="0"/>
              </a:spcBef>
              <a:spcAft>
                <a:spcPts val="0"/>
              </a:spcAft>
              <a:buClr>
                <a:schemeClr val="dk2"/>
              </a:buClr>
              <a:buSzPts val="3000"/>
              <a:buNone/>
              <a:defRPr>
                <a:solidFill>
                  <a:schemeClr val="dk2"/>
                </a:solidFill>
              </a:defRPr>
            </a:lvl7pPr>
            <a:lvl8pPr lvl="7" algn="l">
              <a:lnSpc>
                <a:spcPct val="100000"/>
              </a:lnSpc>
              <a:spcBef>
                <a:spcPts val="0"/>
              </a:spcBef>
              <a:spcAft>
                <a:spcPts val="0"/>
              </a:spcAft>
              <a:buClr>
                <a:schemeClr val="dk2"/>
              </a:buClr>
              <a:buSzPts val="3000"/>
              <a:buNone/>
              <a:defRPr>
                <a:solidFill>
                  <a:schemeClr val="dk2"/>
                </a:solidFill>
              </a:defRPr>
            </a:lvl8pPr>
            <a:lvl9pPr lvl="8" algn="l">
              <a:lnSpc>
                <a:spcPct val="100000"/>
              </a:lnSpc>
              <a:spcBef>
                <a:spcPts val="0"/>
              </a:spcBef>
              <a:spcAft>
                <a:spcPts val="0"/>
              </a:spcAft>
              <a:buClr>
                <a:schemeClr val="dk2"/>
              </a:buClr>
              <a:buSzPts val="3000"/>
              <a:buNone/>
              <a:defRPr>
                <a:solidFill>
                  <a:schemeClr val="dk2"/>
                </a:solidFill>
              </a:defRPr>
            </a:lvl9pPr>
          </a:lstStyle>
          <a:p/>
        </p:txBody>
      </p:sp>
      <p:sp>
        <p:nvSpPr>
          <p:cNvPr id="117" name="Google Shape;117;p17"/>
          <p:cNvSpPr txBox="1"/>
          <p:nvPr>
            <p:ph idx="1" type="body"/>
          </p:nvPr>
        </p:nvSpPr>
        <p:spPr>
          <a:xfrm>
            <a:off x="650850" y="1987200"/>
            <a:ext cx="3776700" cy="27669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0"/>
              </a:spcBef>
              <a:spcAft>
                <a:spcPts val="0"/>
              </a:spcAft>
              <a:buSzPts val="1000"/>
              <a:buChar char="○"/>
              <a:defRPr sz="1000"/>
            </a:lvl2pPr>
            <a:lvl3pPr indent="-292100" lvl="2" marL="1371600" algn="l">
              <a:lnSpc>
                <a:spcPct val="115000"/>
              </a:lnSpc>
              <a:spcBef>
                <a:spcPts val="0"/>
              </a:spcBef>
              <a:spcAft>
                <a:spcPts val="0"/>
              </a:spcAft>
              <a:buSzPts val="1000"/>
              <a:buChar char="■"/>
              <a:defRPr sz="1000"/>
            </a:lvl3pPr>
            <a:lvl4pPr indent="-292100" lvl="3" marL="1828800" algn="l">
              <a:lnSpc>
                <a:spcPct val="115000"/>
              </a:lnSpc>
              <a:spcBef>
                <a:spcPts val="0"/>
              </a:spcBef>
              <a:spcAft>
                <a:spcPts val="0"/>
              </a:spcAft>
              <a:buSzPts val="1000"/>
              <a:buChar char="●"/>
              <a:defRPr sz="1000"/>
            </a:lvl4pPr>
            <a:lvl5pPr indent="-292100" lvl="4" marL="2286000" algn="l">
              <a:lnSpc>
                <a:spcPct val="115000"/>
              </a:lnSpc>
              <a:spcBef>
                <a:spcPts val="0"/>
              </a:spcBef>
              <a:spcAft>
                <a:spcPts val="0"/>
              </a:spcAft>
              <a:buSzPts val="1000"/>
              <a:buChar char="○"/>
              <a:defRPr sz="1000"/>
            </a:lvl5pPr>
            <a:lvl6pPr indent="-292100" lvl="5" marL="2743200" algn="l">
              <a:lnSpc>
                <a:spcPct val="115000"/>
              </a:lnSpc>
              <a:spcBef>
                <a:spcPts val="0"/>
              </a:spcBef>
              <a:spcAft>
                <a:spcPts val="0"/>
              </a:spcAft>
              <a:buSzPts val="1000"/>
              <a:buChar char="■"/>
              <a:defRPr sz="1000"/>
            </a:lvl6pPr>
            <a:lvl7pPr indent="-292100" lvl="6" marL="3200400" algn="l">
              <a:lnSpc>
                <a:spcPct val="115000"/>
              </a:lnSpc>
              <a:spcBef>
                <a:spcPts val="0"/>
              </a:spcBef>
              <a:spcAft>
                <a:spcPts val="0"/>
              </a:spcAft>
              <a:buSzPts val="1000"/>
              <a:buChar char="●"/>
              <a:defRPr sz="1000"/>
            </a:lvl7pPr>
            <a:lvl8pPr indent="-292100" lvl="7" marL="3657600" algn="l">
              <a:lnSpc>
                <a:spcPct val="115000"/>
              </a:lnSpc>
              <a:spcBef>
                <a:spcPts val="0"/>
              </a:spcBef>
              <a:spcAft>
                <a:spcPts val="0"/>
              </a:spcAft>
              <a:buSzPts val="1000"/>
              <a:buChar char="○"/>
              <a:defRPr sz="1000"/>
            </a:lvl8pPr>
            <a:lvl9pPr indent="-292100" lvl="8" marL="4114800" algn="l">
              <a:lnSpc>
                <a:spcPct val="115000"/>
              </a:lnSpc>
              <a:spcBef>
                <a:spcPts val="0"/>
              </a:spcBef>
              <a:spcAft>
                <a:spcPts val="0"/>
              </a:spcAft>
              <a:buSzPts val="1000"/>
              <a:buChar char="■"/>
              <a:defRPr sz="1000"/>
            </a:lvl9pPr>
          </a:lstStyle>
          <a:p/>
        </p:txBody>
      </p:sp>
      <p:sp>
        <p:nvSpPr>
          <p:cNvPr id="118" name="Google Shape;118;p17"/>
          <p:cNvSpPr txBox="1"/>
          <p:nvPr>
            <p:ph idx="12" type="sldNum"/>
          </p:nvPr>
        </p:nvSpPr>
        <p:spPr>
          <a:xfrm>
            <a:off x="80290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17"/>
          <p:cNvSpPr txBox="1"/>
          <p:nvPr>
            <p:ph idx="2" type="body"/>
          </p:nvPr>
        </p:nvSpPr>
        <p:spPr>
          <a:xfrm>
            <a:off x="4845450" y="1987200"/>
            <a:ext cx="3732300" cy="27669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0"/>
              </a:spcBef>
              <a:spcAft>
                <a:spcPts val="0"/>
              </a:spcAft>
              <a:buSzPts val="1000"/>
              <a:buChar char="○"/>
              <a:defRPr sz="1000"/>
            </a:lvl2pPr>
            <a:lvl3pPr indent="-292100" lvl="2" marL="1371600" algn="l">
              <a:lnSpc>
                <a:spcPct val="115000"/>
              </a:lnSpc>
              <a:spcBef>
                <a:spcPts val="0"/>
              </a:spcBef>
              <a:spcAft>
                <a:spcPts val="0"/>
              </a:spcAft>
              <a:buSzPts val="1000"/>
              <a:buChar char="■"/>
              <a:defRPr sz="1000"/>
            </a:lvl3pPr>
            <a:lvl4pPr indent="-292100" lvl="3" marL="1828800" algn="l">
              <a:lnSpc>
                <a:spcPct val="115000"/>
              </a:lnSpc>
              <a:spcBef>
                <a:spcPts val="0"/>
              </a:spcBef>
              <a:spcAft>
                <a:spcPts val="0"/>
              </a:spcAft>
              <a:buSzPts val="1000"/>
              <a:buChar char="●"/>
              <a:defRPr sz="1000"/>
            </a:lvl4pPr>
            <a:lvl5pPr indent="-292100" lvl="4" marL="2286000" algn="l">
              <a:lnSpc>
                <a:spcPct val="115000"/>
              </a:lnSpc>
              <a:spcBef>
                <a:spcPts val="0"/>
              </a:spcBef>
              <a:spcAft>
                <a:spcPts val="0"/>
              </a:spcAft>
              <a:buSzPts val="1000"/>
              <a:buChar char="○"/>
              <a:defRPr sz="1000"/>
            </a:lvl5pPr>
            <a:lvl6pPr indent="-292100" lvl="5" marL="2743200" algn="l">
              <a:lnSpc>
                <a:spcPct val="115000"/>
              </a:lnSpc>
              <a:spcBef>
                <a:spcPts val="0"/>
              </a:spcBef>
              <a:spcAft>
                <a:spcPts val="0"/>
              </a:spcAft>
              <a:buSzPts val="1000"/>
              <a:buChar char="■"/>
              <a:defRPr sz="1000"/>
            </a:lvl6pPr>
            <a:lvl7pPr indent="-292100" lvl="6" marL="3200400" algn="l">
              <a:lnSpc>
                <a:spcPct val="115000"/>
              </a:lnSpc>
              <a:spcBef>
                <a:spcPts val="0"/>
              </a:spcBef>
              <a:spcAft>
                <a:spcPts val="0"/>
              </a:spcAft>
              <a:buSzPts val="1000"/>
              <a:buChar char="●"/>
              <a:defRPr sz="1000"/>
            </a:lvl7pPr>
            <a:lvl8pPr indent="-292100" lvl="7" marL="3657600" algn="l">
              <a:lnSpc>
                <a:spcPct val="115000"/>
              </a:lnSpc>
              <a:spcBef>
                <a:spcPts val="0"/>
              </a:spcBef>
              <a:spcAft>
                <a:spcPts val="0"/>
              </a:spcAft>
              <a:buSzPts val="1000"/>
              <a:buChar char="○"/>
              <a:defRPr sz="1000"/>
            </a:lvl8pPr>
            <a:lvl9pPr indent="-292100" lvl="8" marL="4114800" algn="l">
              <a:lnSpc>
                <a:spcPct val="115000"/>
              </a:lnSpc>
              <a:spcBef>
                <a:spcPts val="0"/>
              </a:spcBef>
              <a:spcAft>
                <a:spcPts val="0"/>
              </a:spcAft>
              <a:buSzPts val="1000"/>
              <a:buChar char="■"/>
              <a:defRPr sz="1000"/>
            </a:lvl9pPr>
          </a:lstStyle>
          <a:p/>
        </p:txBody>
      </p:sp>
      <p:sp>
        <p:nvSpPr>
          <p:cNvPr id="120" name="Google Shape;120;p17"/>
          <p:cNvSpPr/>
          <p:nvPr/>
        </p:nvSpPr>
        <p:spPr>
          <a:xfrm>
            <a:off x="566250" y="1370350"/>
            <a:ext cx="846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7"/>
          <p:cNvSpPr/>
          <p:nvPr/>
        </p:nvSpPr>
        <p:spPr>
          <a:xfrm>
            <a:off x="4760850" y="1370350"/>
            <a:ext cx="84600" cy="39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7"/>
          <p:cNvSpPr/>
          <p:nvPr/>
        </p:nvSpPr>
        <p:spPr>
          <a:xfrm>
            <a:off x="566250" y="1738675"/>
            <a:ext cx="15600" cy="28302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7"/>
          <p:cNvSpPr/>
          <p:nvPr/>
        </p:nvSpPr>
        <p:spPr>
          <a:xfrm>
            <a:off x="4760850" y="1738675"/>
            <a:ext cx="15600" cy="28302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7"/>
          <p:cNvSpPr txBox="1"/>
          <p:nvPr>
            <p:ph idx="3" type="subTitle"/>
          </p:nvPr>
        </p:nvSpPr>
        <p:spPr>
          <a:xfrm>
            <a:off x="650850" y="1367825"/>
            <a:ext cx="3732300" cy="43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gn="l">
              <a:lnSpc>
                <a:spcPct val="100000"/>
              </a:lnSpc>
              <a:spcBef>
                <a:spcPts val="0"/>
              </a:spcBef>
              <a:spcAft>
                <a:spcPts val="0"/>
              </a:spcAft>
              <a:buSzPts val="1200"/>
              <a:buNone/>
              <a:defRPr b="1" sz="1200"/>
            </a:lvl2pPr>
            <a:lvl3pPr lvl="2" algn="l">
              <a:lnSpc>
                <a:spcPct val="100000"/>
              </a:lnSpc>
              <a:spcBef>
                <a:spcPts val="0"/>
              </a:spcBef>
              <a:spcAft>
                <a:spcPts val="0"/>
              </a:spcAft>
              <a:buSzPts val="1200"/>
              <a:buNone/>
              <a:defRPr b="1" sz="1200"/>
            </a:lvl3pPr>
            <a:lvl4pPr lvl="3" algn="l">
              <a:lnSpc>
                <a:spcPct val="100000"/>
              </a:lnSpc>
              <a:spcBef>
                <a:spcPts val="0"/>
              </a:spcBef>
              <a:spcAft>
                <a:spcPts val="0"/>
              </a:spcAft>
              <a:buSzPts val="1200"/>
              <a:buNone/>
              <a:defRPr b="1" sz="1200"/>
            </a:lvl4pPr>
            <a:lvl5pPr lvl="4" algn="l">
              <a:lnSpc>
                <a:spcPct val="100000"/>
              </a:lnSpc>
              <a:spcBef>
                <a:spcPts val="0"/>
              </a:spcBef>
              <a:spcAft>
                <a:spcPts val="0"/>
              </a:spcAft>
              <a:buSzPts val="1200"/>
              <a:buNone/>
              <a:defRPr b="1" sz="1200"/>
            </a:lvl5pPr>
            <a:lvl6pPr lvl="5" algn="l">
              <a:lnSpc>
                <a:spcPct val="100000"/>
              </a:lnSpc>
              <a:spcBef>
                <a:spcPts val="0"/>
              </a:spcBef>
              <a:spcAft>
                <a:spcPts val="0"/>
              </a:spcAft>
              <a:buSzPts val="1200"/>
              <a:buNone/>
              <a:defRPr b="1" sz="1200"/>
            </a:lvl6pPr>
            <a:lvl7pPr lvl="6" algn="l">
              <a:lnSpc>
                <a:spcPct val="100000"/>
              </a:lnSpc>
              <a:spcBef>
                <a:spcPts val="0"/>
              </a:spcBef>
              <a:spcAft>
                <a:spcPts val="0"/>
              </a:spcAft>
              <a:buSzPts val="1200"/>
              <a:buNone/>
              <a:defRPr b="1" sz="1200"/>
            </a:lvl7pPr>
            <a:lvl8pPr lvl="7" algn="l">
              <a:lnSpc>
                <a:spcPct val="100000"/>
              </a:lnSpc>
              <a:spcBef>
                <a:spcPts val="0"/>
              </a:spcBef>
              <a:spcAft>
                <a:spcPts val="0"/>
              </a:spcAft>
              <a:buSzPts val="1200"/>
              <a:buNone/>
              <a:defRPr b="1" sz="1200"/>
            </a:lvl8pPr>
            <a:lvl9pPr lvl="8" algn="l">
              <a:lnSpc>
                <a:spcPct val="100000"/>
              </a:lnSpc>
              <a:spcBef>
                <a:spcPts val="0"/>
              </a:spcBef>
              <a:spcAft>
                <a:spcPts val="0"/>
              </a:spcAft>
              <a:buSzPts val="1200"/>
              <a:buNone/>
              <a:defRPr b="1" sz="1200"/>
            </a:lvl9pPr>
          </a:lstStyle>
          <a:p/>
        </p:txBody>
      </p:sp>
      <p:sp>
        <p:nvSpPr>
          <p:cNvPr id="125" name="Google Shape;125;p17"/>
          <p:cNvSpPr txBox="1"/>
          <p:nvPr>
            <p:ph idx="4" type="subTitle"/>
          </p:nvPr>
        </p:nvSpPr>
        <p:spPr>
          <a:xfrm>
            <a:off x="4845525" y="1367825"/>
            <a:ext cx="3732300" cy="43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5"/>
              </a:buClr>
              <a:buSzPts val="1200"/>
              <a:buFont typeface="Space Grotesk SemiBold"/>
              <a:buNone/>
              <a:defRPr sz="1200">
                <a:solidFill>
                  <a:schemeClr val="accent5"/>
                </a:solidFill>
                <a:latin typeface="Space Grotesk SemiBold"/>
                <a:ea typeface="Space Grotesk SemiBold"/>
                <a:cs typeface="Space Grotesk SemiBold"/>
                <a:sym typeface="Space Grotesk SemiBold"/>
              </a:defRPr>
            </a:lvl1pPr>
            <a:lvl2pPr lvl="1" algn="l">
              <a:lnSpc>
                <a:spcPct val="100000"/>
              </a:lnSpc>
              <a:spcBef>
                <a:spcPts val="0"/>
              </a:spcBef>
              <a:spcAft>
                <a:spcPts val="0"/>
              </a:spcAft>
              <a:buSzPts val="1200"/>
              <a:buNone/>
              <a:defRPr b="1" sz="1200"/>
            </a:lvl2pPr>
            <a:lvl3pPr lvl="2" algn="l">
              <a:lnSpc>
                <a:spcPct val="100000"/>
              </a:lnSpc>
              <a:spcBef>
                <a:spcPts val="0"/>
              </a:spcBef>
              <a:spcAft>
                <a:spcPts val="0"/>
              </a:spcAft>
              <a:buSzPts val="1200"/>
              <a:buNone/>
              <a:defRPr b="1" sz="1200"/>
            </a:lvl3pPr>
            <a:lvl4pPr lvl="3" algn="l">
              <a:lnSpc>
                <a:spcPct val="100000"/>
              </a:lnSpc>
              <a:spcBef>
                <a:spcPts val="0"/>
              </a:spcBef>
              <a:spcAft>
                <a:spcPts val="0"/>
              </a:spcAft>
              <a:buSzPts val="1200"/>
              <a:buNone/>
              <a:defRPr b="1" sz="1200"/>
            </a:lvl4pPr>
            <a:lvl5pPr lvl="4" algn="l">
              <a:lnSpc>
                <a:spcPct val="100000"/>
              </a:lnSpc>
              <a:spcBef>
                <a:spcPts val="0"/>
              </a:spcBef>
              <a:spcAft>
                <a:spcPts val="0"/>
              </a:spcAft>
              <a:buSzPts val="1200"/>
              <a:buNone/>
              <a:defRPr b="1" sz="1200"/>
            </a:lvl5pPr>
            <a:lvl6pPr lvl="5" algn="l">
              <a:lnSpc>
                <a:spcPct val="100000"/>
              </a:lnSpc>
              <a:spcBef>
                <a:spcPts val="0"/>
              </a:spcBef>
              <a:spcAft>
                <a:spcPts val="0"/>
              </a:spcAft>
              <a:buSzPts val="1200"/>
              <a:buNone/>
              <a:defRPr b="1" sz="1200"/>
            </a:lvl6pPr>
            <a:lvl7pPr lvl="6" algn="l">
              <a:lnSpc>
                <a:spcPct val="100000"/>
              </a:lnSpc>
              <a:spcBef>
                <a:spcPts val="0"/>
              </a:spcBef>
              <a:spcAft>
                <a:spcPts val="0"/>
              </a:spcAft>
              <a:buSzPts val="1200"/>
              <a:buNone/>
              <a:defRPr b="1" sz="1200"/>
            </a:lvl7pPr>
            <a:lvl8pPr lvl="7" algn="l">
              <a:lnSpc>
                <a:spcPct val="100000"/>
              </a:lnSpc>
              <a:spcBef>
                <a:spcPts val="0"/>
              </a:spcBef>
              <a:spcAft>
                <a:spcPts val="0"/>
              </a:spcAft>
              <a:buSzPts val="1200"/>
              <a:buNone/>
              <a:defRPr b="1" sz="1200"/>
            </a:lvl8pPr>
            <a:lvl9pPr lvl="8" algn="l">
              <a:lnSpc>
                <a:spcPct val="100000"/>
              </a:lnSpc>
              <a:spcBef>
                <a:spcPts val="0"/>
              </a:spcBef>
              <a:spcAft>
                <a:spcPts val="0"/>
              </a:spcAft>
              <a:buSzPts val="1200"/>
              <a:buNone/>
              <a:defRPr b="1" sz="12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key metrics">
  <p:cSld name="TITLE_AND_BODY_1_2">
    <p:spTree>
      <p:nvGrpSpPr>
        <p:cNvPr id="126" name="Shape 126"/>
        <p:cNvGrpSpPr/>
        <p:nvPr/>
      </p:nvGrpSpPr>
      <p:grpSpPr>
        <a:xfrm>
          <a:off x="0" y="0"/>
          <a:ext cx="0" cy="0"/>
          <a:chOff x="0" y="0"/>
          <a:chExt cx="0" cy="0"/>
        </a:xfrm>
      </p:grpSpPr>
      <p:sp>
        <p:nvSpPr>
          <p:cNvPr id="127" name="Google Shape;127;p18"/>
          <p:cNvSpPr txBox="1"/>
          <p:nvPr>
            <p:ph type="title"/>
          </p:nvPr>
        </p:nvSpPr>
        <p:spPr>
          <a:xfrm>
            <a:off x="566250" y="445025"/>
            <a:ext cx="80115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2"/>
              </a:buClr>
              <a:buSzPts val="3000"/>
              <a:buNone/>
              <a:defRPr>
                <a:solidFill>
                  <a:schemeClr val="dk2"/>
                </a:solidFill>
              </a:defRPr>
            </a:lvl1pPr>
            <a:lvl2pPr lvl="1" algn="l">
              <a:lnSpc>
                <a:spcPct val="100000"/>
              </a:lnSpc>
              <a:spcBef>
                <a:spcPts val="0"/>
              </a:spcBef>
              <a:spcAft>
                <a:spcPts val="0"/>
              </a:spcAft>
              <a:buClr>
                <a:schemeClr val="dk2"/>
              </a:buClr>
              <a:buSzPts val="3000"/>
              <a:buNone/>
              <a:defRPr>
                <a:solidFill>
                  <a:schemeClr val="dk2"/>
                </a:solidFill>
              </a:defRPr>
            </a:lvl2pPr>
            <a:lvl3pPr lvl="2" algn="l">
              <a:lnSpc>
                <a:spcPct val="100000"/>
              </a:lnSpc>
              <a:spcBef>
                <a:spcPts val="0"/>
              </a:spcBef>
              <a:spcAft>
                <a:spcPts val="0"/>
              </a:spcAft>
              <a:buClr>
                <a:schemeClr val="dk2"/>
              </a:buClr>
              <a:buSzPts val="3000"/>
              <a:buNone/>
              <a:defRPr>
                <a:solidFill>
                  <a:schemeClr val="dk2"/>
                </a:solidFill>
              </a:defRPr>
            </a:lvl3pPr>
            <a:lvl4pPr lvl="3" algn="l">
              <a:lnSpc>
                <a:spcPct val="100000"/>
              </a:lnSpc>
              <a:spcBef>
                <a:spcPts val="0"/>
              </a:spcBef>
              <a:spcAft>
                <a:spcPts val="0"/>
              </a:spcAft>
              <a:buClr>
                <a:schemeClr val="dk2"/>
              </a:buClr>
              <a:buSzPts val="3000"/>
              <a:buNone/>
              <a:defRPr>
                <a:solidFill>
                  <a:schemeClr val="dk2"/>
                </a:solidFill>
              </a:defRPr>
            </a:lvl4pPr>
            <a:lvl5pPr lvl="4" algn="l">
              <a:lnSpc>
                <a:spcPct val="100000"/>
              </a:lnSpc>
              <a:spcBef>
                <a:spcPts val="0"/>
              </a:spcBef>
              <a:spcAft>
                <a:spcPts val="0"/>
              </a:spcAft>
              <a:buClr>
                <a:schemeClr val="dk2"/>
              </a:buClr>
              <a:buSzPts val="3000"/>
              <a:buNone/>
              <a:defRPr>
                <a:solidFill>
                  <a:schemeClr val="dk2"/>
                </a:solidFill>
              </a:defRPr>
            </a:lvl5pPr>
            <a:lvl6pPr lvl="5" algn="l">
              <a:lnSpc>
                <a:spcPct val="100000"/>
              </a:lnSpc>
              <a:spcBef>
                <a:spcPts val="0"/>
              </a:spcBef>
              <a:spcAft>
                <a:spcPts val="0"/>
              </a:spcAft>
              <a:buClr>
                <a:schemeClr val="dk2"/>
              </a:buClr>
              <a:buSzPts val="3000"/>
              <a:buNone/>
              <a:defRPr>
                <a:solidFill>
                  <a:schemeClr val="dk2"/>
                </a:solidFill>
              </a:defRPr>
            </a:lvl6pPr>
            <a:lvl7pPr lvl="6" algn="l">
              <a:lnSpc>
                <a:spcPct val="100000"/>
              </a:lnSpc>
              <a:spcBef>
                <a:spcPts val="0"/>
              </a:spcBef>
              <a:spcAft>
                <a:spcPts val="0"/>
              </a:spcAft>
              <a:buClr>
                <a:schemeClr val="dk2"/>
              </a:buClr>
              <a:buSzPts val="3000"/>
              <a:buNone/>
              <a:defRPr>
                <a:solidFill>
                  <a:schemeClr val="dk2"/>
                </a:solidFill>
              </a:defRPr>
            </a:lvl7pPr>
            <a:lvl8pPr lvl="7" algn="l">
              <a:lnSpc>
                <a:spcPct val="100000"/>
              </a:lnSpc>
              <a:spcBef>
                <a:spcPts val="0"/>
              </a:spcBef>
              <a:spcAft>
                <a:spcPts val="0"/>
              </a:spcAft>
              <a:buClr>
                <a:schemeClr val="dk2"/>
              </a:buClr>
              <a:buSzPts val="3000"/>
              <a:buNone/>
              <a:defRPr>
                <a:solidFill>
                  <a:schemeClr val="dk2"/>
                </a:solidFill>
              </a:defRPr>
            </a:lvl8pPr>
            <a:lvl9pPr lvl="8" algn="l">
              <a:lnSpc>
                <a:spcPct val="100000"/>
              </a:lnSpc>
              <a:spcBef>
                <a:spcPts val="0"/>
              </a:spcBef>
              <a:spcAft>
                <a:spcPts val="0"/>
              </a:spcAft>
              <a:buClr>
                <a:schemeClr val="dk2"/>
              </a:buClr>
              <a:buSzPts val="3000"/>
              <a:buNone/>
              <a:defRPr>
                <a:solidFill>
                  <a:schemeClr val="dk2"/>
                </a:solidFill>
              </a:defRPr>
            </a:lvl9pPr>
          </a:lstStyle>
          <a:p/>
        </p:txBody>
      </p:sp>
      <p:sp>
        <p:nvSpPr>
          <p:cNvPr id="128" name="Google Shape;128;p18"/>
          <p:cNvSpPr txBox="1"/>
          <p:nvPr>
            <p:ph idx="12" type="sldNum"/>
          </p:nvPr>
        </p:nvSpPr>
        <p:spPr>
          <a:xfrm>
            <a:off x="80290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29" name="Google Shape;129;p18"/>
          <p:cNvSpPr txBox="1"/>
          <p:nvPr>
            <p:ph idx="1" type="body"/>
          </p:nvPr>
        </p:nvSpPr>
        <p:spPr>
          <a:xfrm>
            <a:off x="812325" y="2071200"/>
            <a:ext cx="2221500" cy="17397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0"/>
              </a:spcBef>
              <a:spcAft>
                <a:spcPts val="0"/>
              </a:spcAft>
              <a:buSzPts val="1000"/>
              <a:buChar char="○"/>
              <a:defRPr sz="1000"/>
            </a:lvl2pPr>
            <a:lvl3pPr indent="-292100" lvl="2" marL="1371600" algn="l">
              <a:lnSpc>
                <a:spcPct val="115000"/>
              </a:lnSpc>
              <a:spcBef>
                <a:spcPts val="0"/>
              </a:spcBef>
              <a:spcAft>
                <a:spcPts val="0"/>
              </a:spcAft>
              <a:buSzPts val="1000"/>
              <a:buChar char="■"/>
              <a:defRPr sz="1000"/>
            </a:lvl3pPr>
            <a:lvl4pPr indent="-292100" lvl="3" marL="1828800" algn="l">
              <a:lnSpc>
                <a:spcPct val="115000"/>
              </a:lnSpc>
              <a:spcBef>
                <a:spcPts val="0"/>
              </a:spcBef>
              <a:spcAft>
                <a:spcPts val="0"/>
              </a:spcAft>
              <a:buSzPts val="1000"/>
              <a:buChar char="●"/>
              <a:defRPr sz="1000"/>
            </a:lvl4pPr>
            <a:lvl5pPr indent="-292100" lvl="4" marL="2286000" algn="l">
              <a:lnSpc>
                <a:spcPct val="115000"/>
              </a:lnSpc>
              <a:spcBef>
                <a:spcPts val="0"/>
              </a:spcBef>
              <a:spcAft>
                <a:spcPts val="0"/>
              </a:spcAft>
              <a:buSzPts val="1000"/>
              <a:buChar char="○"/>
              <a:defRPr sz="1000"/>
            </a:lvl5pPr>
            <a:lvl6pPr indent="-292100" lvl="5" marL="2743200" algn="l">
              <a:lnSpc>
                <a:spcPct val="115000"/>
              </a:lnSpc>
              <a:spcBef>
                <a:spcPts val="0"/>
              </a:spcBef>
              <a:spcAft>
                <a:spcPts val="0"/>
              </a:spcAft>
              <a:buSzPts val="1000"/>
              <a:buChar char="■"/>
              <a:defRPr sz="1000"/>
            </a:lvl6pPr>
            <a:lvl7pPr indent="-292100" lvl="6" marL="3200400" algn="l">
              <a:lnSpc>
                <a:spcPct val="115000"/>
              </a:lnSpc>
              <a:spcBef>
                <a:spcPts val="0"/>
              </a:spcBef>
              <a:spcAft>
                <a:spcPts val="0"/>
              </a:spcAft>
              <a:buSzPts val="1000"/>
              <a:buChar char="●"/>
              <a:defRPr sz="1000"/>
            </a:lvl7pPr>
            <a:lvl8pPr indent="-292100" lvl="7" marL="3657600" algn="l">
              <a:lnSpc>
                <a:spcPct val="115000"/>
              </a:lnSpc>
              <a:spcBef>
                <a:spcPts val="0"/>
              </a:spcBef>
              <a:spcAft>
                <a:spcPts val="0"/>
              </a:spcAft>
              <a:buSzPts val="1000"/>
              <a:buChar char="○"/>
              <a:defRPr sz="1000"/>
            </a:lvl8pPr>
            <a:lvl9pPr indent="-292100" lvl="8" marL="4114800" algn="l">
              <a:lnSpc>
                <a:spcPct val="115000"/>
              </a:lnSpc>
              <a:spcBef>
                <a:spcPts val="0"/>
              </a:spcBef>
              <a:spcAft>
                <a:spcPts val="0"/>
              </a:spcAft>
              <a:buSzPts val="1000"/>
              <a:buChar char="■"/>
              <a:defRPr sz="1000"/>
            </a:lvl9pPr>
          </a:lstStyle>
          <a:p/>
        </p:txBody>
      </p:sp>
      <p:sp>
        <p:nvSpPr>
          <p:cNvPr id="130" name="Google Shape;130;p18"/>
          <p:cNvSpPr txBox="1"/>
          <p:nvPr>
            <p:ph idx="2" type="body"/>
          </p:nvPr>
        </p:nvSpPr>
        <p:spPr>
          <a:xfrm>
            <a:off x="3464701" y="2072750"/>
            <a:ext cx="2221500" cy="17397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0"/>
              </a:spcBef>
              <a:spcAft>
                <a:spcPts val="0"/>
              </a:spcAft>
              <a:buSzPts val="1000"/>
              <a:buChar char="○"/>
              <a:defRPr sz="1000"/>
            </a:lvl2pPr>
            <a:lvl3pPr indent="-292100" lvl="2" marL="1371600" algn="l">
              <a:lnSpc>
                <a:spcPct val="115000"/>
              </a:lnSpc>
              <a:spcBef>
                <a:spcPts val="0"/>
              </a:spcBef>
              <a:spcAft>
                <a:spcPts val="0"/>
              </a:spcAft>
              <a:buSzPts val="1000"/>
              <a:buChar char="■"/>
              <a:defRPr sz="1000"/>
            </a:lvl3pPr>
            <a:lvl4pPr indent="-292100" lvl="3" marL="1828800" algn="l">
              <a:lnSpc>
                <a:spcPct val="115000"/>
              </a:lnSpc>
              <a:spcBef>
                <a:spcPts val="0"/>
              </a:spcBef>
              <a:spcAft>
                <a:spcPts val="0"/>
              </a:spcAft>
              <a:buSzPts val="1000"/>
              <a:buChar char="●"/>
              <a:defRPr sz="1000"/>
            </a:lvl4pPr>
            <a:lvl5pPr indent="-292100" lvl="4" marL="2286000" algn="l">
              <a:lnSpc>
                <a:spcPct val="115000"/>
              </a:lnSpc>
              <a:spcBef>
                <a:spcPts val="0"/>
              </a:spcBef>
              <a:spcAft>
                <a:spcPts val="0"/>
              </a:spcAft>
              <a:buSzPts val="1000"/>
              <a:buChar char="○"/>
              <a:defRPr sz="1000"/>
            </a:lvl5pPr>
            <a:lvl6pPr indent="-292100" lvl="5" marL="2743200" algn="l">
              <a:lnSpc>
                <a:spcPct val="115000"/>
              </a:lnSpc>
              <a:spcBef>
                <a:spcPts val="0"/>
              </a:spcBef>
              <a:spcAft>
                <a:spcPts val="0"/>
              </a:spcAft>
              <a:buSzPts val="1000"/>
              <a:buChar char="■"/>
              <a:defRPr sz="1000"/>
            </a:lvl6pPr>
            <a:lvl7pPr indent="-292100" lvl="6" marL="3200400" algn="l">
              <a:lnSpc>
                <a:spcPct val="115000"/>
              </a:lnSpc>
              <a:spcBef>
                <a:spcPts val="0"/>
              </a:spcBef>
              <a:spcAft>
                <a:spcPts val="0"/>
              </a:spcAft>
              <a:buSzPts val="1000"/>
              <a:buChar char="●"/>
              <a:defRPr sz="1000"/>
            </a:lvl7pPr>
            <a:lvl8pPr indent="-292100" lvl="7" marL="3657600" algn="l">
              <a:lnSpc>
                <a:spcPct val="115000"/>
              </a:lnSpc>
              <a:spcBef>
                <a:spcPts val="0"/>
              </a:spcBef>
              <a:spcAft>
                <a:spcPts val="0"/>
              </a:spcAft>
              <a:buSzPts val="1000"/>
              <a:buChar char="○"/>
              <a:defRPr sz="1000"/>
            </a:lvl8pPr>
            <a:lvl9pPr indent="-292100" lvl="8" marL="4114800" algn="l">
              <a:lnSpc>
                <a:spcPct val="115000"/>
              </a:lnSpc>
              <a:spcBef>
                <a:spcPts val="0"/>
              </a:spcBef>
              <a:spcAft>
                <a:spcPts val="0"/>
              </a:spcAft>
              <a:buSzPts val="1000"/>
              <a:buChar char="■"/>
              <a:defRPr sz="1000"/>
            </a:lvl9pPr>
          </a:lstStyle>
          <a:p/>
        </p:txBody>
      </p:sp>
      <p:sp>
        <p:nvSpPr>
          <p:cNvPr id="131" name="Google Shape;131;p18"/>
          <p:cNvSpPr txBox="1"/>
          <p:nvPr>
            <p:ph idx="3" type="body"/>
          </p:nvPr>
        </p:nvSpPr>
        <p:spPr>
          <a:xfrm>
            <a:off x="6182751" y="2072750"/>
            <a:ext cx="2221500" cy="1739700"/>
          </a:xfrm>
          <a:prstGeom prst="rect">
            <a:avLst/>
          </a:prstGeom>
          <a:noFill/>
          <a:ln>
            <a:noFill/>
          </a:ln>
        </p:spPr>
        <p:txBody>
          <a:bodyPr anchorCtr="0" anchor="t" bIns="91425" lIns="91425" spcFirstLastPara="1" rIns="91425" wrap="square" tIns="91425">
            <a:norm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0"/>
              </a:spcBef>
              <a:spcAft>
                <a:spcPts val="0"/>
              </a:spcAft>
              <a:buSzPts val="1000"/>
              <a:buChar char="○"/>
              <a:defRPr sz="1000"/>
            </a:lvl2pPr>
            <a:lvl3pPr indent="-292100" lvl="2" marL="1371600" algn="l">
              <a:lnSpc>
                <a:spcPct val="115000"/>
              </a:lnSpc>
              <a:spcBef>
                <a:spcPts val="0"/>
              </a:spcBef>
              <a:spcAft>
                <a:spcPts val="0"/>
              </a:spcAft>
              <a:buSzPts val="1000"/>
              <a:buChar char="■"/>
              <a:defRPr sz="1000"/>
            </a:lvl3pPr>
            <a:lvl4pPr indent="-292100" lvl="3" marL="1828800" algn="l">
              <a:lnSpc>
                <a:spcPct val="115000"/>
              </a:lnSpc>
              <a:spcBef>
                <a:spcPts val="0"/>
              </a:spcBef>
              <a:spcAft>
                <a:spcPts val="0"/>
              </a:spcAft>
              <a:buSzPts val="1000"/>
              <a:buChar char="●"/>
              <a:defRPr sz="1000"/>
            </a:lvl4pPr>
            <a:lvl5pPr indent="-292100" lvl="4" marL="2286000" algn="l">
              <a:lnSpc>
                <a:spcPct val="115000"/>
              </a:lnSpc>
              <a:spcBef>
                <a:spcPts val="0"/>
              </a:spcBef>
              <a:spcAft>
                <a:spcPts val="0"/>
              </a:spcAft>
              <a:buSzPts val="1000"/>
              <a:buChar char="○"/>
              <a:defRPr sz="1000"/>
            </a:lvl5pPr>
            <a:lvl6pPr indent="-292100" lvl="5" marL="2743200" algn="l">
              <a:lnSpc>
                <a:spcPct val="115000"/>
              </a:lnSpc>
              <a:spcBef>
                <a:spcPts val="0"/>
              </a:spcBef>
              <a:spcAft>
                <a:spcPts val="0"/>
              </a:spcAft>
              <a:buSzPts val="1000"/>
              <a:buChar char="■"/>
              <a:defRPr sz="1000"/>
            </a:lvl6pPr>
            <a:lvl7pPr indent="-292100" lvl="6" marL="3200400" algn="l">
              <a:lnSpc>
                <a:spcPct val="115000"/>
              </a:lnSpc>
              <a:spcBef>
                <a:spcPts val="0"/>
              </a:spcBef>
              <a:spcAft>
                <a:spcPts val="0"/>
              </a:spcAft>
              <a:buSzPts val="1000"/>
              <a:buChar char="●"/>
              <a:defRPr sz="1000"/>
            </a:lvl7pPr>
            <a:lvl8pPr indent="-292100" lvl="7" marL="3657600" algn="l">
              <a:lnSpc>
                <a:spcPct val="115000"/>
              </a:lnSpc>
              <a:spcBef>
                <a:spcPts val="0"/>
              </a:spcBef>
              <a:spcAft>
                <a:spcPts val="0"/>
              </a:spcAft>
              <a:buSzPts val="1000"/>
              <a:buChar char="○"/>
              <a:defRPr sz="1000"/>
            </a:lvl8pPr>
            <a:lvl9pPr indent="-292100" lvl="8" marL="4114800" algn="l">
              <a:lnSpc>
                <a:spcPct val="115000"/>
              </a:lnSpc>
              <a:spcBef>
                <a:spcPts val="0"/>
              </a:spcBef>
              <a:spcAft>
                <a:spcPts val="0"/>
              </a:spcAft>
              <a:buSzPts val="1000"/>
              <a:buChar char="■"/>
              <a:defRPr sz="1000"/>
            </a:lvl9pPr>
          </a:lstStyle>
          <a:p/>
        </p:txBody>
      </p:sp>
      <p:sp>
        <p:nvSpPr>
          <p:cNvPr id="132" name="Google Shape;132;p18"/>
          <p:cNvSpPr txBox="1"/>
          <p:nvPr>
            <p:ph idx="4" type="subTitle"/>
          </p:nvPr>
        </p:nvSpPr>
        <p:spPr>
          <a:xfrm>
            <a:off x="812325" y="1498800"/>
            <a:ext cx="2221500" cy="5049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accent5"/>
              </a:buClr>
              <a:buSzPts val="1200"/>
              <a:buNone/>
              <a:defRPr sz="1200">
                <a:solidFill>
                  <a:schemeClr val="accent5"/>
                </a:solidFill>
              </a:defRPr>
            </a:lvl1pPr>
            <a:lvl2pPr lvl="1"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2pPr>
            <a:lvl3pPr lvl="2"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3pPr>
            <a:lvl4pPr lvl="3"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4pPr>
            <a:lvl5pPr lvl="4"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5pPr>
            <a:lvl6pPr lvl="5"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6pPr>
            <a:lvl7pPr lvl="6"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7pPr>
            <a:lvl8pPr lvl="7"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8pPr>
            <a:lvl9pPr lvl="8"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9pPr>
          </a:lstStyle>
          <a:p/>
        </p:txBody>
      </p:sp>
      <p:sp>
        <p:nvSpPr>
          <p:cNvPr id="133" name="Google Shape;133;p18"/>
          <p:cNvSpPr txBox="1"/>
          <p:nvPr>
            <p:ph idx="5" type="subTitle"/>
          </p:nvPr>
        </p:nvSpPr>
        <p:spPr>
          <a:xfrm>
            <a:off x="3464688" y="1498800"/>
            <a:ext cx="2221500" cy="5049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accent5"/>
              </a:buClr>
              <a:buSzPts val="1200"/>
              <a:buNone/>
              <a:defRPr sz="1200">
                <a:solidFill>
                  <a:schemeClr val="accent5"/>
                </a:solidFill>
              </a:defRPr>
            </a:lvl1pPr>
            <a:lvl2pPr lvl="1"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2pPr>
            <a:lvl3pPr lvl="2"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3pPr>
            <a:lvl4pPr lvl="3"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4pPr>
            <a:lvl5pPr lvl="4"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5pPr>
            <a:lvl6pPr lvl="5"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6pPr>
            <a:lvl7pPr lvl="6"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7pPr>
            <a:lvl8pPr lvl="7"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8pPr>
            <a:lvl9pPr lvl="8"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9pPr>
          </a:lstStyle>
          <a:p/>
        </p:txBody>
      </p:sp>
      <p:sp>
        <p:nvSpPr>
          <p:cNvPr id="134" name="Google Shape;134;p18"/>
          <p:cNvSpPr txBox="1"/>
          <p:nvPr>
            <p:ph idx="6" type="subTitle"/>
          </p:nvPr>
        </p:nvSpPr>
        <p:spPr>
          <a:xfrm>
            <a:off x="6182738" y="1498800"/>
            <a:ext cx="2221500" cy="5049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accent5"/>
              </a:buClr>
              <a:buSzPts val="1200"/>
              <a:buNone/>
              <a:defRPr sz="1200">
                <a:solidFill>
                  <a:schemeClr val="accent5"/>
                </a:solidFill>
              </a:defRPr>
            </a:lvl1pPr>
            <a:lvl2pPr lvl="1"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2pPr>
            <a:lvl3pPr lvl="2"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3pPr>
            <a:lvl4pPr lvl="3"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4pPr>
            <a:lvl5pPr lvl="4"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5pPr>
            <a:lvl6pPr lvl="5"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6pPr>
            <a:lvl7pPr lvl="6"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7pPr>
            <a:lvl8pPr lvl="7"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8pPr>
            <a:lvl9pPr lvl="8" algn="l">
              <a:lnSpc>
                <a:spcPct val="115000"/>
              </a:lnSpc>
              <a:spcBef>
                <a:spcPts val="0"/>
              </a:spcBef>
              <a:spcAft>
                <a:spcPts val="0"/>
              </a:spcAft>
              <a:buClr>
                <a:schemeClr val="accent5"/>
              </a:buClr>
              <a:buSzPts val="1200"/>
              <a:buFont typeface="Space Grotesk SemiBold"/>
              <a:buNone/>
              <a:defRPr b="0" sz="1200">
                <a:solidFill>
                  <a:schemeClr val="accent5"/>
                </a:solidFill>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ctrTitle"/>
          </p:nvPr>
        </p:nvSpPr>
        <p:spPr>
          <a:xfrm>
            <a:off x="407325" y="630225"/>
            <a:ext cx="8470800" cy="7203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lt1"/>
              </a:buClr>
              <a:buSzPts val="4800"/>
              <a:buNone/>
            </a:pPr>
            <a:r>
              <a:rPr lang="en" sz="3320"/>
              <a:t>American Sign Language: Classification</a:t>
            </a:r>
            <a:endParaRPr sz="3320"/>
          </a:p>
        </p:txBody>
      </p:sp>
      <p:sp>
        <p:nvSpPr>
          <p:cNvPr id="140" name="Google Shape;140;p19"/>
          <p:cNvSpPr txBox="1"/>
          <p:nvPr>
            <p:ph idx="1" type="subTitle"/>
          </p:nvPr>
        </p:nvSpPr>
        <p:spPr>
          <a:xfrm>
            <a:off x="485413" y="1606775"/>
            <a:ext cx="8314500" cy="398700"/>
          </a:xfrm>
          <a:prstGeom prst="rect">
            <a:avLst/>
          </a:prstGeom>
          <a:noFill/>
          <a:ln>
            <a:noFill/>
          </a:ln>
        </p:spPr>
        <p:txBody>
          <a:bodyPr anchorCtr="0" anchor="b" bIns="91425" lIns="91425" spcFirstLastPara="1" rIns="91425" wrap="square" tIns="91425">
            <a:noAutofit/>
          </a:bodyPr>
          <a:lstStyle/>
          <a:p>
            <a:pPr indent="-342900" lvl="0" marL="457200" rtl="0" algn="ctr">
              <a:lnSpc>
                <a:spcPct val="100000"/>
              </a:lnSpc>
              <a:spcBef>
                <a:spcPts val="0"/>
              </a:spcBef>
              <a:spcAft>
                <a:spcPts val="0"/>
              </a:spcAft>
              <a:buClr>
                <a:schemeClr val="lt1"/>
              </a:buClr>
              <a:buSzPts val="1800"/>
              <a:buNone/>
            </a:pPr>
            <a:r>
              <a:rPr lang="en">
                <a:latin typeface="Raleway"/>
                <a:ea typeface="Raleway"/>
                <a:cs typeface="Raleway"/>
                <a:sym typeface="Raleway"/>
              </a:rPr>
              <a:t>Group 3: Hanna Zelis, Vrishani Shah, Dan Plotkin, Nicole Birova &amp; Jack Hanke</a:t>
            </a:r>
            <a:endParaRPr>
              <a:latin typeface="Raleway"/>
              <a:ea typeface="Raleway"/>
              <a:cs typeface="Raleway"/>
              <a:sym typeface="Raleway"/>
            </a:endParaRPr>
          </a:p>
        </p:txBody>
      </p:sp>
      <p:pic>
        <p:nvPicPr>
          <p:cNvPr id="141" name="Google Shape;141;p19"/>
          <p:cNvPicPr preferRelativeResize="0"/>
          <p:nvPr/>
        </p:nvPicPr>
        <p:blipFill rotWithShape="1">
          <a:blip r:embed="rId3">
            <a:alphaModFix/>
          </a:blip>
          <a:srcRect b="0" l="0" r="19198" t="0"/>
          <a:stretch/>
        </p:blipFill>
        <p:spPr>
          <a:xfrm>
            <a:off x="213350" y="2266775"/>
            <a:ext cx="1776802" cy="1236951"/>
          </a:xfrm>
          <a:prstGeom prst="rect">
            <a:avLst/>
          </a:prstGeom>
          <a:noFill/>
          <a:ln>
            <a:noFill/>
          </a:ln>
        </p:spPr>
      </p:pic>
      <p:pic>
        <p:nvPicPr>
          <p:cNvPr id="142" name="Google Shape;142;p19"/>
          <p:cNvPicPr preferRelativeResize="0"/>
          <p:nvPr/>
        </p:nvPicPr>
        <p:blipFill rotWithShape="1">
          <a:blip r:embed="rId4">
            <a:alphaModFix/>
          </a:blip>
          <a:srcRect b="0" l="0" r="23704" t="0"/>
          <a:stretch/>
        </p:blipFill>
        <p:spPr>
          <a:xfrm>
            <a:off x="1996300" y="2266775"/>
            <a:ext cx="1677802" cy="1236951"/>
          </a:xfrm>
          <a:prstGeom prst="rect">
            <a:avLst/>
          </a:prstGeom>
          <a:noFill/>
          <a:ln>
            <a:noFill/>
          </a:ln>
        </p:spPr>
      </p:pic>
      <p:sp>
        <p:nvSpPr>
          <p:cNvPr id="143" name="Google Shape;143;p19"/>
          <p:cNvSpPr txBox="1"/>
          <p:nvPr>
            <p:ph idx="1" type="subTitle"/>
          </p:nvPr>
        </p:nvSpPr>
        <p:spPr>
          <a:xfrm>
            <a:off x="160325" y="3692100"/>
            <a:ext cx="8568900" cy="398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1800"/>
              <a:buNone/>
            </a:pPr>
            <a:r>
              <a:rPr lang="en" sz="1900" u="sng"/>
              <a:t>Predicted:</a:t>
            </a:r>
            <a:r>
              <a:rPr lang="en" sz="1900"/>
              <a:t>       H                       E                              L                                     L                                   O</a:t>
            </a:r>
            <a:endParaRPr sz="1900"/>
          </a:p>
        </p:txBody>
      </p:sp>
      <p:pic>
        <p:nvPicPr>
          <p:cNvPr id="144" name="Google Shape;144;p19"/>
          <p:cNvPicPr preferRelativeResize="0"/>
          <p:nvPr/>
        </p:nvPicPr>
        <p:blipFill rotWithShape="1">
          <a:blip r:embed="rId5">
            <a:alphaModFix/>
          </a:blip>
          <a:srcRect b="0" l="0" r="18273" t="0"/>
          <a:stretch/>
        </p:blipFill>
        <p:spPr>
          <a:xfrm>
            <a:off x="3674100" y="2266775"/>
            <a:ext cx="1593674" cy="1236949"/>
          </a:xfrm>
          <a:prstGeom prst="rect">
            <a:avLst/>
          </a:prstGeom>
          <a:noFill/>
          <a:ln>
            <a:noFill/>
          </a:ln>
        </p:spPr>
      </p:pic>
      <p:pic>
        <p:nvPicPr>
          <p:cNvPr id="145" name="Google Shape;145;p19"/>
          <p:cNvPicPr preferRelativeResize="0"/>
          <p:nvPr/>
        </p:nvPicPr>
        <p:blipFill rotWithShape="1">
          <a:blip r:embed="rId6">
            <a:alphaModFix/>
          </a:blip>
          <a:srcRect b="0" l="0" r="13209" t="0"/>
          <a:stretch/>
        </p:blipFill>
        <p:spPr>
          <a:xfrm>
            <a:off x="5267775" y="2261725"/>
            <a:ext cx="1805173" cy="1236950"/>
          </a:xfrm>
          <a:prstGeom prst="rect">
            <a:avLst/>
          </a:prstGeom>
          <a:noFill/>
          <a:ln>
            <a:noFill/>
          </a:ln>
        </p:spPr>
      </p:pic>
      <p:pic>
        <p:nvPicPr>
          <p:cNvPr id="146" name="Google Shape;146;p19"/>
          <p:cNvPicPr preferRelativeResize="0"/>
          <p:nvPr/>
        </p:nvPicPr>
        <p:blipFill>
          <a:blip r:embed="rId7">
            <a:alphaModFix/>
          </a:blip>
          <a:stretch>
            <a:fillRect/>
          </a:stretch>
        </p:blipFill>
        <p:spPr>
          <a:xfrm>
            <a:off x="7023275" y="2261725"/>
            <a:ext cx="2120726" cy="12369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 Models</a:t>
            </a:r>
            <a:endParaRPr/>
          </a:p>
          <a:p>
            <a:pPr indent="0" lvl="0" marL="0" rtl="0" algn="l">
              <a:spcBef>
                <a:spcPts val="0"/>
              </a:spcBef>
              <a:spcAft>
                <a:spcPts val="0"/>
              </a:spcAft>
              <a:buNone/>
            </a:pPr>
            <a:r>
              <a:rPr lang="en"/>
              <a:t>(KNN &amp; RF)</a:t>
            </a:r>
            <a:endParaRPr/>
          </a:p>
        </p:txBody>
      </p:sp>
      <p:sp>
        <p:nvSpPr>
          <p:cNvPr id="225" name="Google Shape;225;p28"/>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fontScale="92500" lnSpcReduction="20000"/>
          </a:bodyPr>
          <a:lstStyle/>
          <a:p>
            <a:pPr indent="-228600" lvl="0" marL="457200" rtl="0" algn="l">
              <a:spcBef>
                <a:spcPts val="0"/>
              </a:spcBef>
              <a:spcAft>
                <a:spcPts val="0"/>
              </a:spcAft>
              <a:buSzPct val="100000"/>
              <a:buNone/>
            </a:pPr>
            <a:r>
              <a:rPr lang="en"/>
              <a:t>We use the </a:t>
            </a:r>
            <a:r>
              <a:rPr i="1" lang="en"/>
              <a:t>SciKit-Learn</a:t>
            </a:r>
            <a:r>
              <a:rPr lang="en"/>
              <a:t> framework to design, train, and evaluate our baseline models: both K-Nearest Neighbors and Random Forest.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29"/>
          <p:cNvSpPr txBox="1"/>
          <p:nvPr>
            <p:ph type="title"/>
          </p:nvPr>
        </p:nvSpPr>
        <p:spPr>
          <a:xfrm>
            <a:off x="566250" y="445025"/>
            <a:ext cx="8011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Performance of Baseline: K-Nearest Neighbors</a:t>
            </a:r>
            <a:endParaRPr/>
          </a:p>
        </p:txBody>
      </p:sp>
      <p:sp>
        <p:nvSpPr>
          <p:cNvPr id="231" name="Google Shape;231;p29"/>
          <p:cNvSpPr txBox="1"/>
          <p:nvPr>
            <p:ph idx="1" type="body"/>
          </p:nvPr>
        </p:nvSpPr>
        <p:spPr>
          <a:xfrm>
            <a:off x="671325" y="2449750"/>
            <a:ext cx="2300100" cy="176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00"/>
              <a:buNone/>
            </a:pPr>
            <a:r>
              <a:rPr lang="en"/>
              <a:t>Achieved a test accuracy of </a:t>
            </a:r>
            <a:r>
              <a:rPr b="1" lang="en"/>
              <a:t>75.72%</a:t>
            </a:r>
            <a:endParaRPr b="1"/>
          </a:p>
          <a:p>
            <a:pPr indent="0" lvl="0" marL="0" rtl="0" algn="l">
              <a:lnSpc>
                <a:spcPct val="115000"/>
              </a:lnSpc>
              <a:spcBef>
                <a:spcPts val="0"/>
              </a:spcBef>
              <a:spcAft>
                <a:spcPts val="0"/>
              </a:spcAft>
              <a:buSzPts val="1000"/>
              <a:buNone/>
            </a:pPr>
            <a:r>
              <a:t/>
            </a:r>
            <a:endParaRPr b="1"/>
          </a:p>
          <a:p>
            <a:pPr indent="0" lvl="0" marL="0" rtl="0" algn="l">
              <a:lnSpc>
                <a:spcPct val="115000"/>
              </a:lnSpc>
              <a:spcBef>
                <a:spcPts val="0"/>
              </a:spcBef>
              <a:spcAft>
                <a:spcPts val="0"/>
              </a:spcAft>
              <a:buSzPts val="1000"/>
              <a:buNone/>
            </a:pPr>
            <a:r>
              <a:rPr lang="en"/>
              <a:t>High performance on classes like “blank”  → (Recall: 100%)</a:t>
            </a:r>
            <a:endParaRPr/>
          </a:p>
          <a:p>
            <a:pPr indent="0" lvl="0" marL="0" rtl="0" algn="l">
              <a:lnSpc>
                <a:spcPct val="115000"/>
              </a:lnSpc>
              <a:spcBef>
                <a:spcPts val="0"/>
              </a:spcBef>
              <a:spcAft>
                <a:spcPts val="0"/>
              </a:spcAft>
              <a:buSzPts val="1000"/>
              <a:buNone/>
            </a:pPr>
            <a:r>
              <a:t/>
            </a:r>
            <a:endParaRPr/>
          </a:p>
          <a:p>
            <a:pPr indent="0" lvl="0" marL="0" rtl="0" algn="l">
              <a:lnSpc>
                <a:spcPct val="115000"/>
              </a:lnSpc>
              <a:spcBef>
                <a:spcPts val="0"/>
              </a:spcBef>
              <a:spcAft>
                <a:spcPts val="0"/>
              </a:spcAft>
              <a:buSzPts val="1000"/>
              <a:buNone/>
            </a:pPr>
            <a:r>
              <a:rPr lang="en"/>
              <a:t>Struggles with classes like</a:t>
            </a:r>
            <a:endParaRPr/>
          </a:p>
          <a:p>
            <a:pPr indent="0" lvl="0" marL="0" rtl="0" algn="l">
              <a:lnSpc>
                <a:spcPct val="115000"/>
              </a:lnSpc>
              <a:spcBef>
                <a:spcPts val="0"/>
              </a:spcBef>
              <a:spcAft>
                <a:spcPts val="0"/>
              </a:spcAft>
              <a:buSzPts val="1000"/>
              <a:buNone/>
            </a:pPr>
            <a:r>
              <a:rPr lang="en"/>
              <a:t> “M” and “N” → (Recall: 38% and 46%)</a:t>
            </a:r>
            <a:endParaRPr/>
          </a:p>
        </p:txBody>
      </p:sp>
      <p:sp>
        <p:nvSpPr>
          <p:cNvPr id="232" name="Google Shape;232;p29"/>
          <p:cNvSpPr txBox="1"/>
          <p:nvPr>
            <p:ph idx="2" type="body"/>
          </p:nvPr>
        </p:nvSpPr>
        <p:spPr>
          <a:xfrm>
            <a:off x="3435575" y="2449750"/>
            <a:ext cx="2252700" cy="10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00"/>
              <a:buNone/>
            </a:pPr>
            <a:r>
              <a:rPr lang="en"/>
              <a:t>Macro average F1-Score </a:t>
            </a:r>
            <a:r>
              <a:rPr lang="en"/>
              <a:t>of</a:t>
            </a:r>
            <a:r>
              <a:rPr b="1" lang="en"/>
              <a:t> 74%</a:t>
            </a:r>
            <a:endParaRPr b="1"/>
          </a:p>
          <a:p>
            <a:pPr indent="0" lvl="0" marL="0" rtl="0" algn="l">
              <a:lnSpc>
                <a:spcPct val="115000"/>
              </a:lnSpc>
              <a:spcBef>
                <a:spcPts val="0"/>
              </a:spcBef>
              <a:spcAft>
                <a:spcPts val="0"/>
              </a:spcAft>
              <a:buSzPts val="1000"/>
              <a:buNone/>
            </a:pPr>
            <a:r>
              <a:t/>
            </a:r>
            <a:endParaRPr b="1"/>
          </a:p>
          <a:p>
            <a:pPr indent="0" lvl="0" marL="0" rtl="0" algn="l">
              <a:lnSpc>
                <a:spcPct val="115000"/>
              </a:lnSpc>
              <a:spcBef>
                <a:spcPts val="0"/>
              </a:spcBef>
              <a:spcAft>
                <a:spcPts val="0"/>
              </a:spcAft>
              <a:buSzPts val="1000"/>
              <a:buNone/>
            </a:pPr>
            <a:r>
              <a:rPr lang="en"/>
              <a:t>Weighted </a:t>
            </a:r>
            <a:r>
              <a:rPr lang="en"/>
              <a:t>average F1-Score of </a:t>
            </a:r>
            <a:r>
              <a:rPr b="1" lang="en"/>
              <a:t>76%</a:t>
            </a:r>
            <a:endParaRPr b="1"/>
          </a:p>
          <a:p>
            <a:pPr indent="0" lvl="0" marL="0" rtl="0" algn="l">
              <a:lnSpc>
                <a:spcPct val="115000"/>
              </a:lnSpc>
              <a:spcBef>
                <a:spcPts val="0"/>
              </a:spcBef>
              <a:spcAft>
                <a:spcPts val="0"/>
              </a:spcAft>
              <a:buSzPts val="1000"/>
              <a:buNone/>
            </a:pPr>
            <a:r>
              <a:t/>
            </a:r>
            <a:endParaRPr b="1"/>
          </a:p>
          <a:p>
            <a:pPr indent="0" lvl="0" marL="0" rtl="0" algn="l">
              <a:lnSpc>
                <a:spcPct val="115000"/>
              </a:lnSpc>
              <a:spcBef>
                <a:spcPts val="0"/>
              </a:spcBef>
              <a:spcAft>
                <a:spcPts val="0"/>
              </a:spcAft>
              <a:buSzPts val="1000"/>
              <a:buNone/>
            </a:pPr>
            <a:r>
              <a:t/>
            </a:r>
            <a:endParaRPr b="1"/>
          </a:p>
        </p:txBody>
      </p:sp>
      <p:sp>
        <p:nvSpPr>
          <p:cNvPr id="233" name="Google Shape;233;p29"/>
          <p:cNvSpPr txBox="1"/>
          <p:nvPr>
            <p:ph idx="3" type="body"/>
          </p:nvPr>
        </p:nvSpPr>
        <p:spPr>
          <a:xfrm>
            <a:off x="6238988" y="2449762"/>
            <a:ext cx="2090100" cy="10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00"/>
              <a:buNone/>
            </a:pPr>
            <a:r>
              <a:rPr lang="en"/>
              <a:t>Struggles with high-dimensional, complex data</a:t>
            </a:r>
            <a:endParaRPr/>
          </a:p>
          <a:p>
            <a:pPr indent="0" lvl="0" marL="0" rtl="0" algn="l">
              <a:lnSpc>
                <a:spcPct val="115000"/>
              </a:lnSpc>
              <a:spcBef>
                <a:spcPts val="0"/>
              </a:spcBef>
              <a:spcAft>
                <a:spcPts val="0"/>
              </a:spcAft>
              <a:buSzPts val="1000"/>
              <a:buNone/>
            </a:pPr>
            <a:r>
              <a:t/>
            </a:r>
            <a:endParaRPr/>
          </a:p>
          <a:p>
            <a:pPr indent="0" lvl="0" marL="0" rtl="0" algn="l">
              <a:lnSpc>
                <a:spcPct val="115000"/>
              </a:lnSpc>
              <a:spcBef>
                <a:spcPts val="0"/>
              </a:spcBef>
              <a:spcAft>
                <a:spcPts val="0"/>
              </a:spcAft>
              <a:buSzPts val="1000"/>
              <a:buNone/>
            </a:pPr>
            <a:r>
              <a:rPr lang="en"/>
              <a:t>Performance diminishes with </a:t>
            </a:r>
            <a:r>
              <a:rPr lang="en"/>
              <a:t>imbalanced data</a:t>
            </a:r>
            <a:endParaRPr/>
          </a:p>
          <a:p>
            <a:pPr indent="0" lvl="0" marL="0" rtl="0" algn="l">
              <a:lnSpc>
                <a:spcPct val="115000"/>
              </a:lnSpc>
              <a:spcBef>
                <a:spcPts val="0"/>
              </a:spcBef>
              <a:spcAft>
                <a:spcPts val="0"/>
              </a:spcAft>
              <a:buSzPts val="1000"/>
              <a:buNone/>
            </a:pPr>
            <a:r>
              <a:t/>
            </a:r>
            <a:endParaRPr/>
          </a:p>
          <a:p>
            <a:pPr indent="0" lvl="0" marL="0" rtl="0" algn="l">
              <a:lnSpc>
                <a:spcPct val="115000"/>
              </a:lnSpc>
              <a:spcBef>
                <a:spcPts val="0"/>
              </a:spcBef>
              <a:spcAft>
                <a:spcPts val="0"/>
              </a:spcAft>
              <a:buSzPts val="1000"/>
              <a:buNone/>
            </a:pPr>
            <a:r>
              <a:t/>
            </a:r>
            <a:endParaRPr/>
          </a:p>
        </p:txBody>
      </p:sp>
      <p:sp>
        <p:nvSpPr>
          <p:cNvPr id="234" name="Google Shape;234;p29"/>
          <p:cNvSpPr txBox="1"/>
          <p:nvPr>
            <p:ph idx="4" type="subTitle"/>
          </p:nvPr>
        </p:nvSpPr>
        <p:spPr>
          <a:xfrm>
            <a:off x="821800" y="1937950"/>
            <a:ext cx="2090100" cy="434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1200"/>
              </a:spcAft>
              <a:buSzPts val="1714"/>
              <a:buNone/>
            </a:pPr>
            <a:r>
              <a:rPr lang="en" sz="1300"/>
              <a:t>Accuracy</a:t>
            </a:r>
            <a:endParaRPr sz="1300"/>
          </a:p>
        </p:txBody>
      </p:sp>
      <p:sp>
        <p:nvSpPr>
          <p:cNvPr id="235" name="Google Shape;235;p29"/>
          <p:cNvSpPr txBox="1"/>
          <p:nvPr>
            <p:ph idx="5" type="subTitle"/>
          </p:nvPr>
        </p:nvSpPr>
        <p:spPr>
          <a:xfrm>
            <a:off x="3530388" y="1937950"/>
            <a:ext cx="2090100" cy="434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1200"/>
              </a:spcAft>
              <a:buSzPts val="1714"/>
              <a:buNone/>
            </a:pPr>
            <a:r>
              <a:rPr lang="en"/>
              <a:t>F-1 Score</a:t>
            </a:r>
            <a:endParaRPr/>
          </a:p>
        </p:txBody>
      </p:sp>
      <p:sp>
        <p:nvSpPr>
          <p:cNvPr id="236" name="Google Shape;236;p29"/>
          <p:cNvSpPr txBox="1"/>
          <p:nvPr>
            <p:ph idx="6" type="subTitle"/>
          </p:nvPr>
        </p:nvSpPr>
        <p:spPr>
          <a:xfrm>
            <a:off x="6238988" y="1937950"/>
            <a:ext cx="2090100" cy="434400"/>
          </a:xfrm>
          <a:prstGeom prst="rect">
            <a:avLst/>
          </a:prstGeom>
          <a:noFill/>
          <a:ln>
            <a:noFill/>
          </a:ln>
        </p:spPr>
        <p:txBody>
          <a:bodyPr anchorCtr="0" anchor="ctr" bIns="91425" lIns="91425" spcFirstLastPara="1" rIns="91425" wrap="square" tIns="91425">
            <a:normAutofit/>
          </a:bodyPr>
          <a:lstStyle/>
          <a:p>
            <a:pPr indent="0" lvl="0" marL="0" rtl="0" algn="l">
              <a:lnSpc>
                <a:spcPct val="80000"/>
              </a:lnSpc>
              <a:spcBef>
                <a:spcPts val="0"/>
              </a:spcBef>
              <a:spcAft>
                <a:spcPts val="1200"/>
              </a:spcAft>
              <a:buSzPts val="1714"/>
              <a:buNone/>
            </a:pPr>
            <a:r>
              <a:rPr lang="en" sz="1314"/>
              <a:t>Challenges</a:t>
            </a:r>
            <a:endParaRPr sz="1314"/>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30"/>
          <p:cNvSpPr txBox="1"/>
          <p:nvPr>
            <p:ph type="title"/>
          </p:nvPr>
        </p:nvSpPr>
        <p:spPr>
          <a:xfrm>
            <a:off x="566250" y="445025"/>
            <a:ext cx="8011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Performance of Baseline: Random Forest</a:t>
            </a:r>
            <a:endParaRPr/>
          </a:p>
        </p:txBody>
      </p:sp>
      <p:sp>
        <p:nvSpPr>
          <p:cNvPr id="242" name="Google Shape;242;p30"/>
          <p:cNvSpPr txBox="1"/>
          <p:nvPr>
            <p:ph idx="1" type="body"/>
          </p:nvPr>
        </p:nvSpPr>
        <p:spPr>
          <a:xfrm>
            <a:off x="671325" y="2449750"/>
            <a:ext cx="2300100" cy="176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00"/>
              <a:buNone/>
            </a:pPr>
            <a:r>
              <a:rPr lang="en"/>
              <a:t>Achieved a test accuracy of </a:t>
            </a:r>
            <a:r>
              <a:rPr b="1" lang="en"/>
              <a:t>89.52</a:t>
            </a:r>
            <a:r>
              <a:rPr b="1" lang="en"/>
              <a:t>%</a:t>
            </a:r>
            <a:endParaRPr b="1"/>
          </a:p>
          <a:p>
            <a:pPr indent="0" lvl="0" marL="0" rtl="0" algn="l">
              <a:lnSpc>
                <a:spcPct val="115000"/>
              </a:lnSpc>
              <a:spcBef>
                <a:spcPts val="0"/>
              </a:spcBef>
              <a:spcAft>
                <a:spcPts val="0"/>
              </a:spcAft>
              <a:buSzPts val="1000"/>
              <a:buNone/>
            </a:pPr>
            <a:r>
              <a:t/>
            </a:r>
            <a:endParaRPr b="1"/>
          </a:p>
          <a:p>
            <a:pPr indent="0" lvl="0" marL="0" rtl="0" algn="l">
              <a:lnSpc>
                <a:spcPct val="115000"/>
              </a:lnSpc>
              <a:spcBef>
                <a:spcPts val="0"/>
              </a:spcBef>
              <a:spcAft>
                <a:spcPts val="0"/>
              </a:spcAft>
              <a:buSzPts val="1000"/>
              <a:buNone/>
            </a:pPr>
            <a:r>
              <a:rPr lang="en"/>
              <a:t>High performance on classes like </a:t>
            </a:r>
            <a:endParaRPr/>
          </a:p>
          <a:p>
            <a:pPr indent="0" lvl="0" marL="0" rtl="0" algn="l">
              <a:lnSpc>
                <a:spcPct val="115000"/>
              </a:lnSpc>
              <a:spcBef>
                <a:spcPts val="0"/>
              </a:spcBef>
              <a:spcAft>
                <a:spcPts val="0"/>
              </a:spcAft>
              <a:buSzPts val="1000"/>
              <a:buNone/>
            </a:pPr>
            <a:r>
              <a:rPr lang="en"/>
              <a:t>“H”  → (Recall: 95%)</a:t>
            </a:r>
            <a:endParaRPr/>
          </a:p>
          <a:p>
            <a:pPr indent="0" lvl="0" marL="0" rtl="0" algn="l">
              <a:lnSpc>
                <a:spcPct val="115000"/>
              </a:lnSpc>
              <a:spcBef>
                <a:spcPts val="0"/>
              </a:spcBef>
              <a:spcAft>
                <a:spcPts val="0"/>
              </a:spcAft>
              <a:buSzPts val="1000"/>
              <a:buNone/>
            </a:pPr>
            <a:r>
              <a:rPr lang="en"/>
              <a:t>“G” → </a:t>
            </a:r>
            <a:r>
              <a:rPr lang="en"/>
              <a:t>(Recall: 90%)</a:t>
            </a:r>
            <a:endParaRPr/>
          </a:p>
          <a:p>
            <a:pPr indent="0" lvl="0" marL="0" rtl="0" algn="l">
              <a:lnSpc>
                <a:spcPct val="115000"/>
              </a:lnSpc>
              <a:spcBef>
                <a:spcPts val="0"/>
              </a:spcBef>
              <a:spcAft>
                <a:spcPts val="0"/>
              </a:spcAft>
              <a:buSzPts val="1000"/>
              <a:buNone/>
            </a:pPr>
            <a:r>
              <a:rPr lang="en"/>
              <a:t>“I” → </a:t>
            </a:r>
            <a:r>
              <a:rPr lang="en"/>
              <a:t>(Recall: 94%)</a:t>
            </a:r>
            <a:endParaRPr/>
          </a:p>
          <a:p>
            <a:pPr indent="0" lvl="0" marL="0" rtl="0" algn="l">
              <a:lnSpc>
                <a:spcPct val="115000"/>
              </a:lnSpc>
              <a:spcBef>
                <a:spcPts val="0"/>
              </a:spcBef>
              <a:spcAft>
                <a:spcPts val="0"/>
              </a:spcAft>
              <a:buSzPts val="1000"/>
              <a:buNone/>
            </a:pPr>
            <a:r>
              <a:t/>
            </a:r>
            <a:endParaRPr/>
          </a:p>
          <a:p>
            <a:pPr indent="0" lvl="0" marL="0" rtl="0" algn="l">
              <a:lnSpc>
                <a:spcPct val="115000"/>
              </a:lnSpc>
              <a:spcBef>
                <a:spcPts val="0"/>
              </a:spcBef>
              <a:spcAft>
                <a:spcPts val="0"/>
              </a:spcAft>
              <a:buSzPts val="1000"/>
              <a:buNone/>
            </a:pPr>
            <a:r>
              <a:rPr lang="en"/>
              <a:t>Balanced Precision, Recall, and F1-Score across all classes</a:t>
            </a:r>
            <a:endParaRPr/>
          </a:p>
        </p:txBody>
      </p:sp>
      <p:sp>
        <p:nvSpPr>
          <p:cNvPr id="243" name="Google Shape;243;p30"/>
          <p:cNvSpPr txBox="1"/>
          <p:nvPr>
            <p:ph idx="2" type="body"/>
          </p:nvPr>
        </p:nvSpPr>
        <p:spPr>
          <a:xfrm>
            <a:off x="3435575" y="2449750"/>
            <a:ext cx="2252700" cy="10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00"/>
              <a:buNone/>
            </a:pPr>
            <a:r>
              <a:rPr lang="en"/>
              <a:t>Macro average F1-Score of</a:t>
            </a:r>
            <a:r>
              <a:rPr b="1" lang="en"/>
              <a:t> 88%</a:t>
            </a:r>
            <a:endParaRPr b="1"/>
          </a:p>
          <a:p>
            <a:pPr indent="0" lvl="0" marL="0" rtl="0" algn="l">
              <a:lnSpc>
                <a:spcPct val="115000"/>
              </a:lnSpc>
              <a:spcBef>
                <a:spcPts val="0"/>
              </a:spcBef>
              <a:spcAft>
                <a:spcPts val="0"/>
              </a:spcAft>
              <a:buSzPts val="1000"/>
              <a:buNone/>
            </a:pPr>
            <a:r>
              <a:t/>
            </a:r>
            <a:endParaRPr b="1"/>
          </a:p>
          <a:p>
            <a:pPr indent="0" lvl="0" marL="0" rtl="0" algn="l">
              <a:lnSpc>
                <a:spcPct val="115000"/>
              </a:lnSpc>
              <a:spcBef>
                <a:spcPts val="0"/>
              </a:spcBef>
              <a:spcAft>
                <a:spcPts val="0"/>
              </a:spcAft>
              <a:buSzPts val="1000"/>
              <a:buNone/>
            </a:pPr>
            <a:r>
              <a:rPr lang="en"/>
              <a:t>Weighted average F1-Score of </a:t>
            </a:r>
            <a:r>
              <a:rPr b="1" lang="en"/>
              <a:t>89</a:t>
            </a:r>
            <a:r>
              <a:rPr b="1" lang="en"/>
              <a:t>%</a:t>
            </a:r>
            <a:endParaRPr b="1"/>
          </a:p>
          <a:p>
            <a:pPr indent="0" lvl="0" marL="0" rtl="0" algn="l">
              <a:lnSpc>
                <a:spcPct val="115000"/>
              </a:lnSpc>
              <a:spcBef>
                <a:spcPts val="0"/>
              </a:spcBef>
              <a:spcAft>
                <a:spcPts val="0"/>
              </a:spcAft>
              <a:buSzPts val="1000"/>
              <a:buNone/>
            </a:pPr>
            <a:r>
              <a:t/>
            </a:r>
            <a:endParaRPr b="1"/>
          </a:p>
          <a:p>
            <a:pPr indent="0" lvl="0" marL="0" rtl="0" algn="l">
              <a:lnSpc>
                <a:spcPct val="115000"/>
              </a:lnSpc>
              <a:spcBef>
                <a:spcPts val="0"/>
              </a:spcBef>
              <a:spcAft>
                <a:spcPts val="0"/>
              </a:spcAft>
              <a:buSzPts val="1000"/>
              <a:buNone/>
            </a:pPr>
            <a:r>
              <a:t/>
            </a:r>
            <a:endParaRPr b="1"/>
          </a:p>
        </p:txBody>
      </p:sp>
      <p:sp>
        <p:nvSpPr>
          <p:cNvPr id="244" name="Google Shape;244;p30"/>
          <p:cNvSpPr txBox="1"/>
          <p:nvPr>
            <p:ph idx="3" type="body"/>
          </p:nvPr>
        </p:nvSpPr>
        <p:spPr>
          <a:xfrm>
            <a:off x="6238988" y="2449762"/>
            <a:ext cx="2090100" cy="10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00"/>
              <a:buNone/>
            </a:pPr>
            <a:r>
              <a:rPr lang="en"/>
              <a:t>Training is more computationally expensive</a:t>
            </a:r>
            <a:endParaRPr/>
          </a:p>
          <a:p>
            <a:pPr indent="0" lvl="0" marL="0" rtl="0" algn="l">
              <a:lnSpc>
                <a:spcPct val="115000"/>
              </a:lnSpc>
              <a:spcBef>
                <a:spcPts val="0"/>
              </a:spcBef>
              <a:spcAft>
                <a:spcPts val="0"/>
              </a:spcAft>
              <a:buSzPts val="1000"/>
              <a:buNone/>
            </a:pPr>
            <a:r>
              <a:t/>
            </a:r>
            <a:endParaRPr/>
          </a:p>
          <a:p>
            <a:pPr indent="0" lvl="0" marL="0" rtl="0" algn="l">
              <a:lnSpc>
                <a:spcPct val="115000"/>
              </a:lnSpc>
              <a:spcBef>
                <a:spcPts val="0"/>
              </a:spcBef>
              <a:spcAft>
                <a:spcPts val="0"/>
              </a:spcAft>
              <a:buSzPts val="1000"/>
              <a:buNone/>
            </a:pPr>
            <a:r>
              <a:rPr lang="en"/>
              <a:t>Performance diminishes with highly imbalanced data</a:t>
            </a:r>
            <a:endParaRPr/>
          </a:p>
          <a:p>
            <a:pPr indent="0" lvl="0" marL="0" rtl="0" algn="l">
              <a:lnSpc>
                <a:spcPct val="115000"/>
              </a:lnSpc>
              <a:spcBef>
                <a:spcPts val="0"/>
              </a:spcBef>
              <a:spcAft>
                <a:spcPts val="0"/>
              </a:spcAft>
              <a:buSzPts val="1000"/>
              <a:buNone/>
            </a:pPr>
            <a:r>
              <a:t/>
            </a:r>
            <a:endParaRPr/>
          </a:p>
          <a:p>
            <a:pPr indent="0" lvl="0" marL="0" rtl="0" algn="l">
              <a:lnSpc>
                <a:spcPct val="115000"/>
              </a:lnSpc>
              <a:spcBef>
                <a:spcPts val="0"/>
              </a:spcBef>
              <a:spcAft>
                <a:spcPts val="0"/>
              </a:spcAft>
              <a:buSzPts val="1000"/>
              <a:buNone/>
            </a:pPr>
            <a:r>
              <a:t/>
            </a:r>
            <a:endParaRPr/>
          </a:p>
        </p:txBody>
      </p:sp>
      <p:sp>
        <p:nvSpPr>
          <p:cNvPr id="245" name="Google Shape;245;p30"/>
          <p:cNvSpPr txBox="1"/>
          <p:nvPr>
            <p:ph idx="4" type="subTitle"/>
          </p:nvPr>
        </p:nvSpPr>
        <p:spPr>
          <a:xfrm>
            <a:off x="821800" y="1937950"/>
            <a:ext cx="2090100" cy="434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1200"/>
              </a:spcAft>
              <a:buSzPts val="1714"/>
              <a:buNone/>
            </a:pPr>
            <a:r>
              <a:rPr lang="en" sz="1300"/>
              <a:t>Accuracy</a:t>
            </a:r>
            <a:endParaRPr sz="1300"/>
          </a:p>
        </p:txBody>
      </p:sp>
      <p:sp>
        <p:nvSpPr>
          <p:cNvPr id="246" name="Google Shape;246;p30"/>
          <p:cNvSpPr txBox="1"/>
          <p:nvPr>
            <p:ph idx="5" type="subTitle"/>
          </p:nvPr>
        </p:nvSpPr>
        <p:spPr>
          <a:xfrm>
            <a:off x="3530388" y="1937950"/>
            <a:ext cx="2090100" cy="434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1200"/>
              </a:spcAft>
              <a:buSzPts val="1714"/>
              <a:buNone/>
            </a:pPr>
            <a:r>
              <a:rPr lang="en"/>
              <a:t>F-1 Score</a:t>
            </a:r>
            <a:endParaRPr/>
          </a:p>
        </p:txBody>
      </p:sp>
      <p:sp>
        <p:nvSpPr>
          <p:cNvPr id="247" name="Google Shape;247;p30"/>
          <p:cNvSpPr txBox="1"/>
          <p:nvPr>
            <p:ph idx="6" type="subTitle"/>
          </p:nvPr>
        </p:nvSpPr>
        <p:spPr>
          <a:xfrm>
            <a:off x="6238988" y="1937950"/>
            <a:ext cx="2090100" cy="434400"/>
          </a:xfrm>
          <a:prstGeom prst="rect">
            <a:avLst/>
          </a:prstGeom>
          <a:noFill/>
          <a:ln>
            <a:noFill/>
          </a:ln>
        </p:spPr>
        <p:txBody>
          <a:bodyPr anchorCtr="0" anchor="ctr" bIns="91425" lIns="91425" spcFirstLastPara="1" rIns="91425" wrap="square" tIns="91425">
            <a:normAutofit/>
          </a:bodyPr>
          <a:lstStyle/>
          <a:p>
            <a:pPr indent="0" lvl="0" marL="0" rtl="0" algn="l">
              <a:lnSpc>
                <a:spcPct val="80000"/>
              </a:lnSpc>
              <a:spcBef>
                <a:spcPts val="0"/>
              </a:spcBef>
              <a:spcAft>
                <a:spcPts val="1200"/>
              </a:spcAft>
              <a:buSzPts val="1714"/>
              <a:buNone/>
            </a:pPr>
            <a:r>
              <a:rPr lang="en" sz="1314"/>
              <a:t>Challenges</a:t>
            </a:r>
            <a:endParaRPr sz="1314"/>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303300" y="411575"/>
            <a:ext cx="8520600" cy="639600"/>
          </a:xfrm>
          <a:prstGeom prst="rect">
            <a:avLst/>
          </a:prstGeom>
          <a:noFill/>
          <a:ln>
            <a:noFill/>
          </a:ln>
        </p:spPr>
        <p:txBody>
          <a:bodyPr anchorCtr="0" anchor="ctr" bIns="91425" lIns="91425" spcFirstLastPara="1" rIns="91425" wrap="square" tIns="91425">
            <a:normAutofit/>
          </a:bodyPr>
          <a:lstStyle/>
          <a:p>
            <a:pPr indent="0" lvl="0" marL="0" rtl="0" algn="l">
              <a:lnSpc>
                <a:spcPct val="90000"/>
              </a:lnSpc>
              <a:spcBef>
                <a:spcPts val="0"/>
              </a:spcBef>
              <a:spcAft>
                <a:spcPts val="0"/>
              </a:spcAft>
              <a:buSzPts val="3000"/>
              <a:buNone/>
            </a:pPr>
            <a:r>
              <a:rPr lang="en" sz="2100"/>
              <a:t>Baseline Model Comparison Overview</a:t>
            </a:r>
            <a:endParaRPr sz="2500"/>
          </a:p>
        </p:txBody>
      </p:sp>
      <p:graphicFrame>
        <p:nvGraphicFramePr>
          <p:cNvPr id="253" name="Google Shape;253;p31"/>
          <p:cNvGraphicFramePr/>
          <p:nvPr/>
        </p:nvGraphicFramePr>
        <p:xfrm>
          <a:off x="311700" y="1389550"/>
          <a:ext cx="3000000" cy="3000000"/>
        </p:xfrm>
        <a:graphic>
          <a:graphicData uri="http://schemas.openxmlformats.org/drawingml/2006/table">
            <a:tbl>
              <a:tblPr>
                <a:noFill/>
                <a:tableStyleId>{EB579925-C369-4A85-ADB7-8C07BB3A33C5}</a:tableStyleId>
              </a:tblPr>
              <a:tblGrid>
                <a:gridCol w="2474450"/>
                <a:gridCol w="3449475"/>
                <a:gridCol w="2596675"/>
              </a:tblGrid>
              <a:tr h="361725">
                <a:tc>
                  <a:txBody>
                    <a:bodyPr/>
                    <a:lstStyle/>
                    <a:p>
                      <a:pPr indent="0" lvl="0" marL="0" rtl="0" algn="ctr">
                        <a:spcBef>
                          <a:spcPts val="0"/>
                        </a:spcBef>
                        <a:spcAft>
                          <a:spcPts val="0"/>
                        </a:spcAft>
                        <a:buNone/>
                      </a:pPr>
                      <a:r>
                        <a:rPr lang="en" sz="1500"/>
                        <a:t>Metric</a:t>
                      </a:r>
                      <a:endParaRPr sz="1500"/>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500"/>
                        <a:t>KNN</a:t>
                      </a:r>
                      <a:endParaRPr sz="1500"/>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500"/>
                        <a:t>Random Forest</a:t>
                      </a:r>
                      <a:endParaRPr sz="1500"/>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solidFill>
                      <a:schemeClr val="accent5"/>
                    </a:solidFill>
                  </a:tcPr>
                </a:tc>
              </a:tr>
              <a:tr h="347775">
                <a:tc>
                  <a:txBody>
                    <a:bodyPr/>
                    <a:lstStyle/>
                    <a:p>
                      <a:pPr indent="0" lvl="0" marL="0" rtl="0" algn="l">
                        <a:spcBef>
                          <a:spcPts val="0"/>
                        </a:spcBef>
                        <a:spcAft>
                          <a:spcPts val="0"/>
                        </a:spcAft>
                        <a:buNone/>
                      </a:pPr>
                      <a:r>
                        <a:rPr lang="en">
                          <a:solidFill>
                            <a:srgbClr val="08170F"/>
                          </a:solidFill>
                        </a:rPr>
                        <a:t>Test Accuracy</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8170F"/>
                          </a:solidFill>
                        </a:rPr>
                        <a:t>75.72%</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8170F"/>
                          </a:solidFill>
                        </a:rPr>
                        <a:t>89.52%</a:t>
                      </a:r>
                      <a:endParaRPr sz="1500">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r>
              <a:tr h="330275">
                <a:tc>
                  <a:txBody>
                    <a:bodyPr/>
                    <a:lstStyle/>
                    <a:p>
                      <a:pPr indent="0" lvl="0" marL="0" rtl="0" algn="l">
                        <a:spcBef>
                          <a:spcPts val="0"/>
                        </a:spcBef>
                        <a:spcAft>
                          <a:spcPts val="0"/>
                        </a:spcAft>
                        <a:buNone/>
                      </a:pPr>
                      <a:r>
                        <a:rPr lang="en">
                          <a:solidFill>
                            <a:srgbClr val="08170F"/>
                          </a:solidFill>
                        </a:rPr>
                        <a:t>Validation Accuracy</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8170F"/>
                          </a:solidFill>
                        </a:rPr>
                        <a:t>67.77%</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8170F"/>
                          </a:solidFill>
                        </a:rPr>
                        <a:t>86.91%</a:t>
                      </a:r>
                      <a:endParaRPr sz="1500">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r>
              <a:tr h="321525">
                <a:tc>
                  <a:txBody>
                    <a:bodyPr/>
                    <a:lstStyle/>
                    <a:p>
                      <a:pPr indent="0" lvl="0" marL="0" rtl="0" algn="l">
                        <a:spcBef>
                          <a:spcPts val="0"/>
                        </a:spcBef>
                        <a:spcAft>
                          <a:spcPts val="0"/>
                        </a:spcAft>
                        <a:buNone/>
                      </a:pPr>
                      <a:r>
                        <a:rPr lang="en">
                          <a:solidFill>
                            <a:srgbClr val="08170F"/>
                          </a:solidFill>
                        </a:rPr>
                        <a:t>Macro Average F1-Score</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8170F"/>
                          </a:solidFill>
                        </a:rPr>
                        <a:t>74%</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8170F"/>
                          </a:solidFill>
                        </a:rPr>
                        <a:t>88%</a:t>
                      </a:r>
                      <a:endParaRPr sz="1500">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r>
              <a:tr h="377900">
                <a:tc>
                  <a:txBody>
                    <a:bodyPr/>
                    <a:lstStyle/>
                    <a:p>
                      <a:pPr indent="0" lvl="0" marL="0" rtl="0" algn="l">
                        <a:spcBef>
                          <a:spcPts val="0"/>
                        </a:spcBef>
                        <a:spcAft>
                          <a:spcPts val="0"/>
                        </a:spcAft>
                        <a:buNone/>
                      </a:pPr>
                      <a:r>
                        <a:rPr lang="en">
                          <a:solidFill>
                            <a:srgbClr val="08170F"/>
                          </a:solidFill>
                        </a:rPr>
                        <a:t>Weighted Average F1-Score</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8170F"/>
                          </a:solidFill>
                        </a:rPr>
                        <a:t>76%</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8170F"/>
                          </a:solidFill>
                        </a:rPr>
                        <a:t>89%</a:t>
                      </a:r>
                      <a:endParaRPr sz="1500">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r>
              <a:tr h="583700">
                <a:tc>
                  <a:txBody>
                    <a:bodyPr/>
                    <a:lstStyle/>
                    <a:p>
                      <a:pPr indent="0" lvl="0" marL="0" rtl="0" algn="l">
                        <a:spcBef>
                          <a:spcPts val="0"/>
                        </a:spcBef>
                        <a:spcAft>
                          <a:spcPts val="0"/>
                        </a:spcAft>
                        <a:buNone/>
                      </a:pPr>
                      <a:r>
                        <a:rPr lang="en">
                          <a:solidFill>
                            <a:srgbClr val="08170F"/>
                          </a:solidFill>
                        </a:rPr>
                        <a:t>Class with Best Recall</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8170F"/>
                          </a:solidFill>
                        </a:rPr>
                        <a:t>Blank (100%)</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8170F"/>
                          </a:solidFill>
                        </a:rPr>
                        <a:t>Blank (100%)</a:t>
                      </a:r>
                      <a:endParaRPr sz="1500">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r>
              <a:tr h="583700">
                <a:tc>
                  <a:txBody>
                    <a:bodyPr/>
                    <a:lstStyle/>
                    <a:p>
                      <a:pPr indent="0" lvl="0" marL="0" rtl="0" algn="l">
                        <a:spcBef>
                          <a:spcPts val="0"/>
                        </a:spcBef>
                        <a:spcAft>
                          <a:spcPts val="0"/>
                        </a:spcAft>
                        <a:buNone/>
                      </a:pPr>
                      <a:r>
                        <a:rPr lang="en">
                          <a:solidFill>
                            <a:srgbClr val="08170F"/>
                          </a:solidFill>
                        </a:rPr>
                        <a:t>Class with Worst Recall</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8170F"/>
                          </a:solidFill>
                        </a:rPr>
                        <a:t>M (38%)</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8170F"/>
                          </a:solidFill>
                        </a:rPr>
                        <a:t>M (34%)</a:t>
                      </a:r>
                      <a:endParaRPr sz="1500">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XGBoost</a:t>
            </a:r>
            <a:endParaRPr/>
          </a:p>
          <a:p>
            <a:pPr indent="0" lvl="0" marL="0" rtl="0" algn="l">
              <a:spcBef>
                <a:spcPts val="0"/>
              </a:spcBef>
              <a:spcAft>
                <a:spcPts val="0"/>
              </a:spcAft>
              <a:buNone/>
            </a:pPr>
            <a:r>
              <a:rPr lang="en"/>
              <a:t>(Ensemble Method)</a:t>
            </a:r>
            <a:endParaRPr/>
          </a:p>
        </p:txBody>
      </p:sp>
      <p:sp>
        <p:nvSpPr>
          <p:cNvPr id="259" name="Google Shape;259;p3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lnSpcReduction="10000"/>
          </a:bodyPr>
          <a:lstStyle/>
          <a:p>
            <a:pPr indent="-228600" lvl="0" marL="457200" rtl="0" algn="l">
              <a:spcBef>
                <a:spcPts val="0"/>
              </a:spcBef>
              <a:spcAft>
                <a:spcPts val="0"/>
              </a:spcAft>
              <a:buSzPts val="1800"/>
              <a:buNone/>
            </a:pPr>
            <a:r>
              <a:rPr lang="en"/>
              <a:t>We use the </a:t>
            </a:r>
            <a:r>
              <a:rPr i="1" lang="en"/>
              <a:t>XGBoost</a:t>
            </a:r>
            <a:r>
              <a:rPr lang="en"/>
              <a:t> library to design, train, and evaluate an XGBoost classifier.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3"/>
          <p:cNvSpPr txBox="1"/>
          <p:nvPr>
            <p:ph type="title"/>
          </p:nvPr>
        </p:nvSpPr>
        <p:spPr>
          <a:xfrm>
            <a:off x="3981125" y="810175"/>
            <a:ext cx="4750500" cy="6354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3000"/>
              <a:buNone/>
            </a:pPr>
            <a:r>
              <a:rPr lang="en">
                <a:solidFill>
                  <a:srgbClr val="434343"/>
                </a:solidFill>
              </a:rPr>
              <a:t>XGBoost</a:t>
            </a:r>
            <a:endParaRPr>
              <a:solidFill>
                <a:srgbClr val="434343"/>
              </a:solidFill>
            </a:endParaRPr>
          </a:p>
        </p:txBody>
      </p:sp>
      <p:sp>
        <p:nvSpPr>
          <p:cNvPr id="265" name="Google Shape;265;p33"/>
          <p:cNvSpPr txBox="1"/>
          <p:nvPr>
            <p:ph idx="1" type="body"/>
          </p:nvPr>
        </p:nvSpPr>
        <p:spPr>
          <a:xfrm>
            <a:off x="3981128" y="1445575"/>
            <a:ext cx="4750500" cy="30024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a:solidFill>
                  <a:srgbClr val="434343"/>
                </a:solidFill>
              </a:rPr>
              <a:t>Why XGBoost?</a:t>
            </a:r>
            <a:endParaRPr>
              <a:solidFill>
                <a:srgbClr val="434343"/>
              </a:solidFill>
            </a:endParaRPr>
          </a:p>
          <a:p>
            <a:pPr indent="-342900" lvl="0" marL="457200" rtl="0" algn="l">
              <a:lnSpc>
                <a:spcPct val="105000"/>
              </a:lnSpc>
              <a:spcBef>
                <a:spcPts val="0"/>
              </a:spcBef>
              <a:spcAft>
                <a:spcPts val="0"/>
              </a:spcAft>
              <a:buClr>
                <a:srgbClr val="434343"/>
              </a:buClr>
              <a:buSzPts val="1800"/>
              <a:buChar char="●"/>
            </a:pPr>
            <a:r>
              <a:rPr lang="en">
                <a:solidFill>
                  <a:srgbClr val="434343"/>
                </a:solidFill>
              </a:rPr>
              <a:t>Ensemble</a:t>
            </a:r>
            <a:r>
              <a:rPr lang="en">
                <a:solidFill>
                  <a:srgbClr val="434343"/>
                </a:solidFill>
              </a:rPr>
              <a:t> method</a:t>
            </a:r>
            <a:endParaRPr>
              <a:solidFill>
                <a:srgbClr val="434343"/>
              </a:solidFill>
            </a:endParaRPr>
          </a:p>
          <a:p>
            <a:pPr indent="-342900" lvl="0" marL="457200" rtl="0" algn="l">
              <a:lnSpc>
                <a:spcPct val="105000"/>
              </a:lnSpc>
              <a:spcBef>
                <a:spcPts val="0"/>
              </a:spcBef>
              <a:spcAft>
                <a:spcPts val="0"/>
              </a:spcAft>
              <a:buClr>
                <a:srgbClr val="434343"/>
              </a:buClr>
              <a:buSzPts val="1800"/>
              <a:buChar char="●"/>
            </a:pPr>
            <a:r>
              <a:rPr lang="en">
                <a:solidFill>
                  <a:srgbClr val="434343"/>
                </a:solidFill>
              </a:rPr>
              <a:t>Gradient Boosting for residuals</a:t>
            </a:r>
            <a:endParaRPr>
              <a:solidFill>
                <a:srgbClr val="434343"/>
              </a:solidFill>
            </a:endParaRPr>
          </a:p>
          <a:p>
            <a:pPr indent="-342900" lvl="0" marL="457200" rtl="0" algn="l">
              <a:lnSpc>
                <a:spcPct val="105000"/>
              </a:lnSpc>
              <a:spcBef>
                <a:spcPts val="0"/>
              </a:spcBef>
              <a:spcAft>
                <a:spcPts val="0"/>
              </a:spcAft>
              <a:buClr>
                <a:srgbClr val="434343"/>
              </a:buClr>
              <a:buSzPts val="1800"/>
              <a:buChar char="●"/>
            </a:pPr>
            <a:r>
              <a:rPr lang="en">
                <a:solidFill>
                  <a:srgbClr val="434343"/>
                </a:solidFill>
              </a:rPr>
              <a:t>Regularization </a:t>
            </a:r>
            <a:endParaRPr>
              <a:solidFill>
                <a:srgbClr val="434343"/>
              </a:solidFill>
            </a:endParaRPr>
          </a:p>
          <a:p>
            <a:pPr indent="-342900" lvl="0" marL="457200" rtl="0" algn="l">
              <a:lnSpc>
                <a:spcPct val="105000"/>
              </a:lnSpc>
              <a:spcBef>
                <a:spcPts val="0"/>
              </a:spcBef>
              <a:spcAft>
                <a:spcPts val="0"/>
              </a:spcAft>
              <a:buClr>
                <a:srgbClr val="434343"/>
              </a:buClr>
              <a:buSzPts val="1800"/>
              <a:buChar char="●"/>
            </a:pPr>
            <a:r>
              <a:rPr lang="en">
                <a:solidFill>
                  <a:srgbClr val="434343"/>
                </a:solidFill>
              </a:rPr>
              <a:t>XGBoost understands the important features while training</a:t>
            </a:r>
            <a:endParaRPr>
              <a:solidFill>
                <a:srgbClr val="434343"/>
              </a:solidFill>
            </a:endParaRPr>
          </a:p>
        </p:txBody>
      </p:sp>
      <p:pic>
        <p:nvPicPr>
          <p:cNvPr id="266" name="Google Shape;266;p33"/>
          <p:cNvPicPr preferRelativeResize="0"/>
          <p:nvPr/>
        </p:nvPicPr>
        <p:blipFill>
          <a:blip r:embed="rId3">
            <a:alphaModFix/>
          </a:blip>
          <a:stretch>
            <a:fillRect/>
          </a:stretch>
        </p:blipFill>
        <p:spPr>
          <a:xfrm>
            <a:off x="210938" y="1445575"/>
            <a:ext cx="3367273" cy="20077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0" name="Shape 270"/>
        <p:cNvGrpSpPr/>
        <p:nvPr/>
      </p:nvGrpSpPr>
      <p:grpSpPr>
        <a:xfrm>
          <a:off x="0" y="0"/>
          <a:ext cx="0" cy="0"/>
          <a:chOff x="0" y="0"/>
          <a:chExt cx="0" cy="0"/>
        </a:xfrm>
      </p:grpSpPr>
      <p:sp>
        <p:nvSpPr>
          <p:cNvPr id="271" name="Google Shape;271;p34"/>
          <p:cNvSpPr txBox="1"/>
          <p:nvPr>
            <p:ph type="title"/>
          </p:nvPr>
        </p:nvSpPr>
        <p:spPr>
          <a:xfrm>
            <a:off x="566250" y="445025"/>
            <a:ext cx="8011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Performance of XGBoost</a:t>
            </a:r>
            <a:endParaRPr/>
          </a:p>
        </p:txBody>
      </p:sp>
      <p:sp>
        <p:nvSpPr>
          <p:cNvPr id="272" name="Google Shape;272;p34"/>
          <p:cNvSpPr txBox="1"/>
          <p:nvPr>
            <p:ph idx="1" type="body"/>
          </p:nvPr>
        </p:nvSpPr>
        <p:spPr>
          <a:xfrm>
            <a:off x="671325" y="2449750"/>
            <a:ext cx="2428200" cy="176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00"/>
              <a:buNone/>
            </a:pPr>
            <a:r>
              <a:rPr lang="en"/>
              <a:t>Achieved a test accuracy of 92.67</a:t>
            </a:r>
            <a:r>
              <a:rPr b="1" lang="en"/>
              <a:t>%</a:t>
            </a:r>
            <a:endParaRPr b="1"/>
          </a:p>
          <a:p>
            <a:pPr indent="0" lvl="0" marL="0" rtl="0" algn="l">
              <a:lnSpc>
                <a:spcPct val="115000"/>
              </a:lnSpc>
              <a:spcBef>
                <a:spcPts val="0"/>
              </a:spcBef>
              <a:spcAft>
                <a:spcPts val="0"/>
              </a:spcAft>
              <a:buSzPts val="1000"/>
              <a:buNone/>
            </a:pPr>
            <a:r>
              <a:t/>
            </a:r>
            <a:endParaRPr b="1"/>
          </a:p>
          <a:p>
            <a:pPr indent="0" lvl="0" marL="0" rtl="0" algn="l">
              <a:lnSpc>
                <a:spcPct val="115000"/>
              </a:lnSpc>
              <a:spcBef>
                <a:spcPts val="0"/>
              </a:spcBef>
              <a:spcAft>
                <a:spcPts val="0"/>
              </a:spcAft>
              <a:buSzPts val="1000"/>
              <a:buNone/>
            </a:pPr>
            <a:r>
              <a:rPr lang="en"/>
              <a:t>High performance on classes like </a:t>
            </a:r>
            <a:endParaRPr/>
          </a:p>
          <a:p>
            <a:pPr indent="0" lvl="0" marL="0" rtl="0" algn="l">
              <a:lnSpc>
                <a:spcPct val="115000"/>
              </a:lnSpc>
              <a:spcBef>
                <a:spcPts val="0"/>
              </a:spcBef>
              <a:spcAft>
                <a:spcPts val="0"/>
              </a:spcAft>
              <a:buSzPts val="1000"/>
              <a:buNone/>
            </a:pPr>
            <a:r>
              <a:rPr lang="en"/>
              <a:t>“H”  → (Precision: 98%, Recall: 96%)</a:t>
            </a:r>
            <a:endParaRPr/>
          </a:p>
          <a:p>
            <a:pPr indent="0" lvl="0" marL="0" rtl="0" algn="l">
              <a:lnSpc>
                <a:spcPct val="115000"/>
              </a:lnSpc>
              <a:spcBef>
                <a:spcPts val="0"/>
              </a:spcBef>
              <a:spcAft>
                <a:spcPts val="0"/>
              </a:spcAft>
              <a:buSzPts val="1000"/>
              <a:buNone/>
            </a:pPr>
            <a:r>
              <a:rPr lang="en"/>
              <a:t>“Blank”→(Precision: 96% , Recall: 100%)</a:t>
            </a:r>
            <a:endParaRPr/>
          </a:p>
          <a:p>
            <a:pPr indent="0" lvl="0" marL="0" rtl="0" algn="l">
              <a:lnSpc>
                <a:spcPct val="115000"/>
              </a:lnSpc>
              <a:spcBef>
                <a:spcPts val="0"/>
              </a:spcBef>
              <a:spcAft>
                <a:spcPts val="0"/>
              </a:spcAft>
              <a:buSzPts val="1000"/>
              <a:buNone/>
            </a:pPr>
            <a:r>
              <a:rPr lang="en"/>
              <a:t>“L” → (Precision: 94%, Recall: 97%)</a:t>
            </a:r>
            <a:endParaRPr/>
          </a:p>
          <a:p>
            <a:pPr indent="0" lvl="0" marL="0" rtl="0" algn="l">
              <a:lnSpc>
                <a:spcPct val="115000"/>
              </a:lnSpc>
              <a:spcBef>
                <a:spcPts val="0"/>
              </a:spcBef>
              <a:spcAft>
                <a:spcPts val="0"/>
              </a:spcAft>
              <a:buSzPts val="1000"/>
              <a:buNone/>
            </a:pPr>
            <a:r>
              <a:t/>
            </a:r>
            <a:endParaRPr/>
          </a:p>
          <a:p>
            <a:pPr indent="0" lvl="0" marL="0" rtl="0" algn="l">
              <a:lnSpc>
                <a:spcPct val="115000"/>
              </a:lnSpc>
              <a:spcBef>
                <a:spcPts val="0"/>
              </a:spcBef>
              <a:spcAft>
                <a:spcPts val="0"/>
              </a:spcAft>
              <a:buSzPts val="1000"/>
              <a:buNone/>
            </a:pPr>
            <a:r>
              <a:rPr lang="en"/>
              <a:t>Not very great with “M”, “D” and “E”</a:t>
            </a:r>
            <a:endParaRPr/>
          </a:p>
        </p:txBody>
      </p:sp>
      <p:sp>
        <p:nvSpPr>
          <p:cNvPr id="273" name="Google Shape;273;p34"/>
          <p:cNvSpPr txBox="1"/>
          <p:nvPr>
            <p:ph idx="2" type="body"/>
          </p:nvPr>
        </p:nvSpPr>
        <p:spPr>
          <a:xfrm>
            <a:off x="3435575" y="2449750"/>
            <a:ext cx="2252700" cy="10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00"/>
              <a:buNone/>
            </a:pPr>
            <a:r>
              <a:rPr lang="en"/>
              <a:t>Macro average F1-Score of</a:t>
            </a:r>
            <a:r>
              <a:rPr b="1" lang="en"/>
              <a:t> 91%</a:t>
            </a:r>
            <a:endParaRPr b="1"/>
          </a:p>
          <a:p>
            <a:pPr indent="0" lvl="0" marL="0" rtl="0" algn="l">
              <a:lnSpc>
                <a:spcPct val="115000"/>
              </a:lnSpc>
              <a:spcBef>
                <a:spcPts val="0"/>
              </a:spcBef>
              <a:spcAft>
                <a:spcPts val="0"/>
              </a:spcAft>
              <a:buSzPts val="1000"/>
              <a:buNone/>
            </a:pPr>
            <a:r>
              <a:t/>
            </a:r>
            <a:endParaRPr b="1"/>
          </a:p>
          <a:p>
            <a:pPr indent="0" lvl="0" marL="0" rtl="0" algn="l">
              <a:lnSpc>
                <a:spcPct val="115000"/>
              </a:lnSpc>
              <a:spcBef>
                <a:spcPts val="0"/>
              </a:spcBef>
              <a:spcAft>
                <a:spcPts val="0"/>
              </a:spcAft>
              <a:buSzPts val="1000"/>
              <a:buNone/>
            </a:pPr>
            <a:r>
              <a:rPr lang="en"/>
              <a:t>Weighted average F1-Score of </a:t>
            </a:r>
            <a:r>
              <a:rPr b="1" lang="en"/>
              <a:t>93</a:t>
            </a:r>
            <a:r>
              <a:rPr b="1" lang="en"/>
              <a:t>%</a:t>
            </a:r>
            <a:endParaRPr b="1"/>
          </a:p>
          <a:p>
            <a:pPr indent="0" lvl="0" marL="0" rtl="0" algn="l">
              <a:lnSpc>
                <a:spcPct val="115000"/>
              </a:lnSpc>
              <a:spcBef>
                <a:spcPts val="0"/>
              </a:spcBef>
              <a:spcAft>
                <a:spcPts val="0"/>
              </a:spcAft>
              <a:buSzPts val="1000"/>
              <a:buNone/>
            </a:pPr>
            <a:r>
              <a:t/>
            </a:r>
            <a:endParaRPr b="1"/>
          </a:p>
          <a:p>
            <a:pPr indent="0" lvl="0" marL="0" rtl="0" algn="l">
              <a:lnSpc>
                <a:spcPct val="115000"/>
              </a:lnSpc>
              <a:spcBef>
                <a:spcPts val="0"/>
              </a:spcBef>
              <a:spcAft>
                <a:spcPts val="0"/>
              </a:spcAft>
              <a:buSzPts val="1000"/>
              <a:buNone/>
            </a:pPr>
            <a:r>
              <a:t/>
            </a:r>
            <a:endParaRPr b="1"/>
          </a:p>
        </p:txBody>
      </p:sp>
      <p:sp>
        <p:nvSpPr>
          <p:cNvPr id="274" name="Google Shape;274;p34"/>
          <p:cNvSpPr txBox="1"/>
          <p:nvPr>
            <p:ph idx="3" type="body"/>
          </p:nvPr>
        </p:nvSpPr>
        <p:spPr>
          <a:xfrm>
            <a:off x="6238988" y="2449762"/>
            <a:ext cx="2090100" cy="10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XGBoost lacks spatial awareness and treats features (pixels) independently, making it less effective for image-based tasks where relationships between features are essential.</a:t>
            </a:r>
            <a:endParaRPr/>
          </a:p>
          <a:p>
            <a:pPr indent="0" lvl="0" marL="0" rtl="0" algn="l">
              <a:lnSpc>
                <a:spcPct val="115000"/>
              </a:lnSpc>
              <a:spcBef>
                <a:spcPts val="0"/>
              </a:spcBef>
              <a:spcAft>
                <a:spcPts val="0"/>
              </a:spcAft>
              <a:buSzPts val="1000"/>
              <a:buNone/>
            </a:pPr>
            <a:r>
              <a:t/>
            </a:r>
            <a:endParaRPr/>
          </a:p>
          <a:p>
            <a:pPr indent="0" lvl="0" marL="0" rtl="0" algn="l">
              <a:lnSpc>
                <a:spcPct val="115000"/>
              </a:lnSpc>
              <a:spcBef>
                <a:spcPts val="0"/>
              </a:spcBef>
              <a:spcAft>
                <a:spcPts val="0"/>
              </a:spcAft>
              <a:buSzPts val="1000"/>
              <a:buNone/>
            </a:pPr>
            <a:r>
              <a:t/>
            </a:r>
            <a:endParaRPr/>
          </a:p>
          <a:p>
            <a:pPr indent="0" lvl="0" marL="0" rtl="0" algn="l">
              <a:lnSpc>
                <a:spcPct val="115000"/>
              </a:lnSpc>
              <a:spcBef>
                <a:spcPts val="0"/>
              </a:spcBef>
              <a:spcAft>
                <a:spcPts val="0"/>
              </a:spcAft>
              <a:buSzPts val="1000"/>
              <a:buNone/>
            </a:pPr>
            <a:r>
              <a:t/>
            </a:r>
            <a:endParaRPr/>
          </a:p>
        </p:txBody>
      </p:sp>
      <p:sp>
        <p:nvSpPr>
          <p:cNvPr id="275" name="Google Shape;275;p34"/>
          <p:cNvSpPr txBox="1"/>
          <p:nvPr>
            <p:ph idx="4" type="subTitle"/>
          </p:nvPr>
        </p:nvSpPr>
        <p:spPr>
          <a:xfrm>
            <a:off x="821800" y="1937950"/>
            <a:ext cx="2090100" cy="434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1200"/>
              </a:spcAft>
              <a:buSzPts val="1714"/>
              <a:buNone/>
            </a:pPr>
            <a:r>
              <a:rPr lang="en" sz="1300"/>
              <a:t>Accuracy</a:t>
            </a:r>
            <a:endParaRPr sz="1300"/>
          </a:p>
        </p:txBody>
      </p:sp>
      <p:sp>
        <p:nvSpPr>
          <p:cNvPr id="276" name="Google Shape;276;p34"/>
          <p:cNvSpPr txBox="1"/>
          <p:nvPr>
            <p:ph idx="5" type="subTitle"/>
          </p:nvPr>
        </p:nvSpPr>
        <p:spPr>
          <a:xfrm>
            <a:off x="3530388" y="1937950"/>
            <a:ext cx="2090100" cy="434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1200"/>
              </a:spcAft>
              <a:buSzPts val="1714"/>
              <a:buNone/>
            </a:pPr>
            <a:r>
              <a:rPr lang="en"/>
              <a:t>F-1 Score</a:t>
            </a:r>
            <a:endParaRPr/>
          </a:p>
        </p:txBody>
      </p:sp>
      <p:sp>
        <p:nvSpPr>
          <p:cNvPr id="277" name="Google Shape;277;p34"/>
          <p:cNvSpPr txBox="1"/>
          <p:nvPr>
            <p:ph idx="6" type="subTitle"/>
          </p:nvPr>
        </p:nvSpPr>
        <p:spPr>
          <a:xfrm>
            <a:off x="6238988" y="1937950"/>
            <a:ext cx="2090100" cy="434400"/>
          </a:xfrm>
          <a:prstGeom prst="rect">
            <a:avLst/>
          </a:prstGeom>
          <a:noFill/>
          <a:ln>
            <a:noFill/>
          </a:ln>
        </p:spPr>
        <p:txBody>
          <a:bodyPr anchorCtr="0" anchor="ctr" bIns="91425" lIns="91425" spcFirstLastPara="1" rIns="91425" wrap="square" tIns="91425">
            <a:normAutofit/>
          </a:bodyPr>
          <a:lstStyle/>
          <a:p>
            <a:pPr indent="0" lvl="0" marL="0" rtl="0" algn="l">
              <a:lnSpc>
                <a:spcPct val="80000"/>
              </a:lnSpc>
              <a:spcBef>
                <a:spcPts val="0"/>
              </a:spcBef>
              <a:spcAft>
                <a:spcPts val="1200"/>
              </a:spcAft>
              <a:buSzPts val="1714"/>
              <a:buNone/>
            </a:pPr>
            <a:r>
              <a:rPr lang="en" sz="1314"/>
              <a:t>Challenges</a:t>
            </a:r>
            <a:endParaRPr sz="1314"/>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5"/>
          <p:cNvSpPr txBox="1"/>
          <p:nvPr>
            <p:ph type="title"/>
          </p:nvPr>
        </p:nvSpPr>
        <p:spPr>
          <a:xfrm>
            <a:off x="303300" y="411575"/>
            <a:ext cx="8520600" cy="639600"/>
          </a:xfrm>
          <a:prstGeom prst="rect">
            <a:avLst/>
          </a:prstGeom>
          <a:noFill/>
          <a:ln>
            <a:noFill/>
          </a:ln>
        </p:spPr>
        <p:txBody>
          <a:bodyPr anchorCtr="0" anchor="ctr" bIns="91425" lIns="91425" spcFirstLastPara="1" rIns="91425" wrap="square" tIns="91425">
            <a:normAutofit/>
          </a:bodyPr>
          <a:lstStyle/>
          <a:p>
            <a:pPr indent="0" lvl="0" marL="0" rtl="0" algn="l">
              <a:lnSpc>
                <a:spcPct val="90000"/>
              </a:lnSpc>
              <a:spcBef>
                <a:spcPts val="0"/>
              </a:spcBef>
              <a:spcAft>
                <a:spcPts val="0"/>
              </a:spcAft>
              <a:buSzPts val="3000"/>
              <a:buNone/>
            </a:pPr>
            <a:r>
              <a:rPr lang="en" sz="2100"/>
              <a:t>Model Comparison Overview</a:t>
            </a:r>
            <a:endParaRPr sz="2500"/>
          </a:p>
        </p:txBody>
      </p:sp>
      <p:graphicFrame>
        <p:nvGraphicFramePr>
          <p:cNvPr id="283" name="Google Shape;283;p35"/>
          <p:cNvGraphicFramePr/>
          <p:nvPr/>
        </p:nvGraphicFramePr>
        <p:xfrm>
          <a:off x="311700" y="1389550"/>
          <a:ext cx="3000000" cy="3000000"/>
        </p:xfrm>
        <a:graphic>
          <a:graphicData uri="http://schemas.openxmlformats.org/drawingml/2006/table">
            <a:tbl>
              <a:tblPr>
                <a:noFill/>
                <a:tableStyleId>{EB579925-C369-4A85-ADB7-8C07BB3A33C5}</a:tableStyleId>
              </a:tblPr>
              <a:tblGrid>
                <a:gridCol w="1896500"/>
                <a:gridCol w="1820425"/>
                <a:gridCol w="1728650"/>
                <a:gridCol w="3075050"/>
              </a:tblGrid>
              <a:tr h="361725">
                <a:tc>
                  <a:txBody>
                    <a:bodyPr/>
                    <a:lstStyle/>
                    <a:p>
                      <a:pPr indent="0" lvl="0" marL="0" rtl="0" algn="ctr">
                        <a:spcBef>
                          <a:spcPts val="0"/>
                        </a:spcBef>
                        <a:spcAft>
                          <a:spcPts val="0"/>
                        </a:spcAft>
                        <a:buNone/>
                      </a:pPr>
                      <a:r>
                        <a:rPr lang="en" sz="1500"/>
                        <a:t>Metric</a:t>
                      </a:r>
                      <a:endParaRPr sz="1500"/>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500"/>
                        <a:t>KNN</a:t>
                      </a:r>
                      <a:endParaRPr sz="1500"/>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500"/>
                        <a:t>Random Forest</a:t>
                      </a:r>
                      <a:endParaRPr sz="1500"/>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500"/>
                        <a:t>XGBoost</a:t>
                      </a:r>
                      <a:endParaRPr sz="1500"/>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solidFill>
                      <a:schemeClr val="accent5"/>
                    </a:solidFill>
                  </a:tcPr>
                </a:tc>
              </a:tr>
              <a:tr h="347775">
                <a:tc>
                  <a:txBody>
                    <a:bodyPr/>
                    <a:lstStyle/>
                    <a:p>
                      <a:pPr indent="0" lvl="0" marL="0" rtl="0" algn="l">
                        <a:spcBef>
                          <a:spcPts val="0"/>
                        </a:spcBef>
                        <a:spcAft>
                          <a:spcPts val="0"/>
                        </a:spcAft>
                        <a:buNone/>
                      </a:pPr>
                      <a:r>
                        <a:rPr lang="en">
                          <a:solidFill>
                            <a:srgbClr val="08170F"/>
                          </a:solidFill>
                        </a:rPr>
                        <a:t>Test Accuracy</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8170F"/>
                          </a:solidFill>
                        </a:rPr>
                        <a:t>75.72%</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8170F"/>
                          </a:solidFill>
                        </a:rPr>
                        <a:t>89.52%</a:t>
                      </a:r>
                      <a:endParaRPr sz="1500">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8170F"/>
                          </a:solidFill>
                        </a:rPr>
                        <a:t>92.67%</a:t>
                      </a:r>
                      <a:endParaRPr sz="1500">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r>
              <a:tr h="330275">
                <a:tc>
                  <a:txBody>
                    <a:bodyPr/>
                    <a:lstStyle/>
                    <a:p>
                      <a:pPr indent="0" lvl="0" marL="0" rtl="0" algn="l">
                        <a:spcBef>
                          <a:spcPts val="0"/>
                        </a:spcBef>
                        <a:spcAft>
                          <a:spcPts val="0"/>
                        </a:spcAft>
                        <a:buNone/>
                      </a:pPr>
                      <a:r>
                        <a:rPr lang="en">
                          <a:solidFill>
                            <a:srgbClr val="08170F"/>
                          </a:solidFill>
                        </a:rPr>
                        <a:t>Validation Accuracy</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8170F"/>
                          </a:solidFill>
                        </a:rPr>
                        <a:t>67.77%</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8170F"/>
                          </a:solidFill>
                        </a:rPr>
                        <a:t>86.91%</a:t>
                      </a:r>
                      <a:endParaRPr sz="1500">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8170F"/>
                          </a:solidFill>
                        </a:rPr>
                        <a:t>91.91%</a:t>
                      </a:r>
                      <a:endParaRPr sz="1500">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r>
              <a:tr h="321525">
                <a:tc>
                  <a:txBody>
                    <a:bodyPr/>
                    <a:lstStyle/>
                    <a:p>
                      <a:pPr indent="0" lvl="0" marL="0" rtl="0" algn="l">
                        <a:spcBef>
                          <a:spcPts val="0"/>
                        </a:spcBef>
                        <a:spcAft>
                          <a:spcPts val="0"/>
                        </a:spcAft>
                        <a:buNone/>
                      </a:pPr>
                      <a:r>
                        <a:rPr lang="en">
                          <a:solidFill>
                            <a:srgbClr val="08170F"/>
                          </a:solidFill>
                        </a:rPr>
                        <a:t>Macro Average F1-Score</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8170F"/>
                          </a:solidFill>
                        </a:rPr>
                        <a:t>74%</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8170F"/>
                          </a:solidFill>
                        </a:rPr>
                        <a:t>88%</a:t>
                      </a:r>
                      <a:endParaRPr sz="1500">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8170F"/>
                          </a:solidFill>
                        </a:rPr>
                        <a:t>91%</a:t>
                      </a:r>
                      <a:endParaRPr sz="1500">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r>
              <a:tr h="377900">
                <a:tc>
                  <a:txBody>
                    <a:bodyPr/>
                    <a:lstStyle/>
                    <a:p>
                      <a:pPr indent="0" lvl="0" marL="0" rtl="0" algn="l">
                        <a:spcBef>
                          <a:spcPts val="0"/>
                        </a:spcBef>
                        <a:spcAft>
                          <a:spcPts val="0"/>
                        </a:spcAft>
                        <a:buNone/>
                      </a:pPr>
                      <a:r>
                        <a:rPr lang="en">
                          <a:solidFill>
                            <a:srgbClr val="08170F"/>
                          </a:solidFill>
                        </a:rPr>
                        <a:t>Weighted Average F1-Score</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8170F"/>
                          </a:solidFill>
                        </a:rPr>
                        <a:t>76%</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8170F"/>
                          </a:solidFill>
                        </a:rPr>
                        <a:t>89%</a:t>
                      </a:r>
                      <a:endParaRPr sz="1500">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8170F"/>
                          </a:solidFill>
                        </a:rPr>
                        <a:t>93%</a:t>
                      </a:r>
                      <a:endParaRPr sz="1500">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r>
              <a:tr h="583700">
                <a:tc>
                  <a:txBody>
                    <a:bodyPr/>
                    <a:lstStyle/>
                    <a:p>
                      <a:pPr indent="0" lvl="0" marL="0" rtl="0" algn="l">
                        <a:spcBef>
                          <a:spcPts val="0"/>
                        </a:spcBef>
                        <a:spcAft>
                          <a:spcPts val="0"/>
                        </a:spcAft>
                        <a:buNone/>
                      </a:pPr>
                      <a:r>
                        <a:rPr lang="en">
                          <a:solidFill>
                            <a:srgbClr val="08170F"/>
                          </a:solidFill>
                        </a:rPr>
                        <a:t>Class with Best Recall</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8170F"/>
                          </a:solidFill>
                        </a:rPr>
                        <a:t>Blank (100%)</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8170F"/>
                          </a:solidFill>
                        </a:rPr>
                        <a:t>Blank (100%)</a:t>
                      </a:r>
                      <a:endParaRPr sz="1500">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8170F"/>
                          </a:solidFill>
                        </a:rPr>
                        <a:t>Blank(100%)</a:t>
                      </a:r>
                      <a:endParaRPr sz="1500">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r>
              <a:tr h="583700">
                <a:tc>
                  <a:txBody>
                    <a:bodyPr/>
                    <a:lstStyle/>
                    <a:p>
                      <a:pPr indent="0" lvl="0" marL="0" rtl="0" algn="l">
                        <a:spcBef>
                          <a:spcPts val="0"/>
                        </a:spcBef>
                        <a:spcAft>
                          <a:spcPts val="0"/>
                        </a:spcAft>
                        <a:buNone/>
                      </a:pPr>
                      <a:r>
                        <a:rPr lang="en">
                          <a:solidFill>
                            <a:srgbClr val="08170F"/>
                          </a:solidFill>
                        </a:rPr>
                        <a:t>Class with Worst Recall</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8170F"/>
                          </a:solidFill>
                        </a:rPr>
                        <a:t>M (38%)</a:t>
                      </a:r>
                      <a:endParaRPr>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8170F"/>
                          </a:solidFill>
                        </a:rPr>
                        <a:t>M (34%)</a:t>
                      </a:r>
                      <a:endParaRPr sz="1500">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08170F"/>
                          </a:solidFill>
                        </a:rPr>
                        <a:t>M(58%)</a:t>
                      </a:r>
                      <a:endParaRPr sz="1500">
                        <a:solidFill>
                          <a:srgbClr val="08170F"/>
                        </a:solidFill>
                      </a:endParaRPr>
                    </a:p>
                  </a:txBody>
                  <a:tcPr marT="91425" marB="91425" marR="91425" marL="91425" anchor="ctr">
                    <a:lnL cap="flat" cmpd="sng" w="9525">
                      <a:solidFill>
                        <a:srgbClr val="08170F"/>
                      </a:solidFill>
                      <a:prstDash val="solid"/>
                      <a:round/>
                      <a:headEnd len="sm" w="sm" type="none"/>
                      <a:tailEnd len="sm" w="sm" type="none"/>
                    </a:lnL>
                    <a:lnR cap="flat" cmpd="sng" w="9525">
                      <a:solidFill>
                        <a:srgbClr val="08170F"/>
                      </a:solidFill>
                      <a:prstDash val="solid"/>
                      <a:round/>
                      <a:headEnd len="sm" w="sm" type="none"/>
                      <a:tailEnd len="sm" w="sm" type="none"/>
                    </a:lnR>
                    <a:lnT cap="flat" cmpd="sng" w="9525">
                      <a:solidFill>
                        <a:srgbClr val="08170F"/>
                      </a:solidFill>
                      <a:prstDash val="solid"/>
                      <a:round/>
                      <a:headEnd len="sm" w="sm" type="none"/>
                      <a:tailEnd len="sm" w="sm" type="none"/>
                    </a:lnT>
                    <a:lnB cap="flat" cmpd="sng" w="9525">
                      <a:solidFill>
                        <a:srgbClr val="08170F"/>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6"/>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Multilayer</a:t>
            </a:r>
            <a:r>
              <a:rPr lang="en"/>
              <a:t> Perceptron (MLP)</a:t>
            </a:r>
            <a:endParaRPr/>
          </a:p>
        </p:txBody>
      </p:sp>
      <p:pic>
        <p:nvPicPr>
          <p:cNvPr id="289" name="Google Shape;289;p36"/>
          <p:cNvPicPr preferRelativeResize="0"/>
          <p:nvPr>
            <p:ph idx="2" type="pic"/>
          </p:nvPr>
        </p:nvPicPr>
        <p:blipFill rotWithShape="1">
          <a:blip r:embed="rId3">
            <a:alphaModFix/>
          </a:blip>
          <a:srcRect b="0" l="9494" r="9494" t="0"/>
          <a:stretch/>
        </p:blipFill>
        <p:spPr>
          <a:xfrm>
            <a:off x="5159050" y="1399200"/>
            <a:ext cx="1489951" cy="1839252"/>
          </a:xfrm>
          <a:prstGeom prst="rect">
            <a:avLst/>
          </a:prstGeom>
          <a:noFill/>
          <a:ln>
            <a:noFill/>
          </a:ln>
        </p:spPr>
      </p:pic>
      <p:sp>
        <p:nvSpPr>
          <p:cNvPr id="290" name="Google Shape;290;p36"/>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lnSpcReduction="10000"/>
          </a:bodyPr>
          <a:lstStyle/>
          <a:p>
            <a:pPr indent="-228600" lvl="0" marL="457200" rtl="0" algn="l">
              <a:spcBef>
                <a:spcPts val="0"/>
              </a:spcBef>
              <a:spcAft>
                <a:spcPts val="0"/>
              </a:spcAft>
              <a:buSzPts val="1800"/>
              <a:buNone/>
            </a:pPr>
            <a:r>
              <a:rPr lang="en"/>
              <a:t>We use the </a:t>
            </a:r>
            <a:r>
              <a:rPr i="1" lang="en"/>
              <a:t>PyTorch</a:t>
            </a:r>
            <a:r>
              <a:rPr lang="en"/>
              <a:t> framework to design, train, and evaluate our MLP.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7"/>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3000"/>
              <a:buNone/>
            </a:pPr>
            <a:r>
              <a:rPr lang="en"/>
              <a:t>MLP - Architecture </a:t>
            </a:r>
            <a:endParaRPr/>
          </a:p>
        </p:txBody>
      </p:sp>
      <p:pic>
        <p:nvPicPr>
          <p:cNvPr id="296" name="Google Shape;296;p37"/>
          <p:cNvPicPr preferRelativeResize="0"/>
          <p:nvPr/>
        </p:nvPicPr>
        <p:blipFill>
          <a:blip r:embed="rId3">
            <a:alphaModFix/>
          </a:blip>
          <a:stretch>
            <a:fillRect/>
          </a:stretch>
        </p:blipFill>
        <p:spPr>
          <a:xfrm>
            <a:off x="303300" y="1051175"/>
            <a:ext cx="4683328" cy="3627350"/>
          </a:xfrm>
          <a:prstGeom prst="rect">
            <a:avLst/>
          </a:prstGeom>
          <a:noFill/>
          <a:ln>
            <a:noFill/>
          </a:ln>
        </p:spPr>
      </p:pic>
      <p:sp>
        <p:nvSpPr>
          <p:cNvPr id="297" name="Google Shape;297;p37"/>
          <p:cNvSpPr/>
          <p:nvPr/>
        </p:nvSpPr>
        <p:spPr>
          <a:xfrm>
            <a:off x="5337850" y="2575225"/>
            <a:ext cx="666300" cy="33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98" name="Google Shape;298;p37"/>
          <p:cNvPicPr preferRelativeResize="0"/>
          <p:nvPr/>
        </p:nvPicPr>
        <p:blipFill>
          <a:blip r:embed="rId4">
            <a:alphaModFix/>
          </a:blip>
          <a:stretch>
            <a:fillRect/>
          </a:stretch>
        </p:blipFill>
        <p:spPr>
          <a:xfrm>
            <a:off x="6168250" y="345100"/>
            <a:ext cx="2797500" cy="4680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265500" y="1397350"/>
            <a:ext cx="4045200" cy="13182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600"/>
              <a:buNone/>
            </a:pPr>
            <a:r>
              <a:rPr lang="en"/>
              <a:t>Introduction to the Project</a:t>
            </a:r>
            <a:endParaRPr/>
          </a:p>
        </p:txBody>
      </p:sp>
      <p:sp>
        <p:nvSpPr>
          <p:cNvPr id="152" name="Google Shape;152;p2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p>
            <a:pPr indent="0" lvl="0" marL="0" rtl="0" algn="l">
              <a:lnSpc>
                <a:spcPct val="105000"/>
              </a:lnSpc>
              <a:spcBef>
                <a:spcPts val="0"/>
              </a:spcBef>
              <a:spcAft>
                <a:spcPts val="0"/>
              </a:spcAft>
              <a:buSzPts val="1800"/>
              <a:buNone/>
            </a:pPr>
            <a:r>
              <a:rPr lang="en" sz="1500"/>
              <a:t>This project classifies images of </a:t>
            </a:r>
            <a:r>
              <a:rPr b="1" lang="en" sz="1500"/>
              <a:t>American Sign Language (ASL)</a:t>
            </a:r>
            <a:r>
              <a:rPr lang="en" sz="1500"/>
              <a:t> into English letters using machine learning, significantly enhancing accessibility for individuals with hearing and speech impairments.</a:t>
            </a:r>
            <a:endParaRPr/>
          </a:p>
          <a:p>
            <a:pPr indent="-342900" lvl="0" marL="457200" rtl="0" algn="l">
              <a:lnSpc>
                <a:spcPct val="105000"/>
              </a:lnSpc>
              <a:spcBef>
                <a:spcPts val="1200"/>
              </a:spcBef>
              <a:spcAft>
                <a:spcPts val="0"/>
              </a:spcAft>
              <a:buSzPts val="1800"/>
              <a:buChar char="●"/>
            </a:pPr>
            <a:r>
              <a:rPr b="1" lang="en" sz="1500"/>
              <a:t>Accessibility</a:t>
            </a:r>
            <a:r>
              <a:rPr lang="en" sz="1500"/>
              <a:t>: Bridges communication gaps for the hearing impaired</a:t>
            </a:r>
            <a:endParaRPr/>
          </a:p>
          <a:p>
            <a:pPr indent="-342900" lvl="0" marL="457200" rtl="0" algn="l">
              <a:lnSpc>
                <a:spcPct val="105000"/>
              </a:lnSpc>
              <a:spcBef>
                <a:spcPts val="0"/>
              </a:spcBef>
              <a:spcAft>
                <a:spcPts val="0"/>
              </a:spcAft>
              <a:buSzPts val="1800"/>
              <a:buChar char="●"/>
            </a:pPr>
            <a:r>
              <a:rPr b="1" lang="en" sz="1500"/>
              <a:t>Technology Integration</a:t>
            </a:r>
            <a:r>
              <a:rPr lang="en" sz="1500"/>
              <a:t>: Demonstrates the application of machine learning in real-world problems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p38"/>
          <p:cNvSpPr txBox="1"/>
          <p:nvPr>
            <p:ph type="title"/>
          </p:nvPr>
        </p:nvSpPr>
        <p:spPr>
          <a:xfrm>
            <a:off x="566250" y="445025"/>
            <a:ext cx="8011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08170F"/>
                </a:solidFill>
                <a:latin typeface="Raleway"/>
                <a:ea typeface="Raleway"/>
                <a:cs typeface="Raleway"/>
                <a:sym typeface="Raleway"/>
              </a:rPr>
              <a:t>MLP </a:t>
            </a:r>
            <a:r>
              <a:rPr lang="en">
                <a:solidFill>
                  <a:srgbClr val="08170F"/>
                </a:solidFill>
              </a:rPr>
              <a:t>- Regularization</a:t>
            </a:r>
            <a:endParaRPr>
              <a:solidFill>
                <a:srgbClr val="08170F"/>
              </a:solidFill>
              <a:latin typeface="Raleway"/>
              <a:ea typeface="Raleway"/>
              <a:cs typeface="Raleway"/>
              <a:sym typeface="Raleway"/>
            </a:endParaRPr>
          </a:p>
        </p:txBody>
      </p:sp>
      <p:sp>
        <p:nvSpPr>
          <p:cNvPr id="304" name="Google Shape;304;p38"/>
          <p:cNvSpPr txBox="1"/>
          <p:nvPr>
            <p:ph idx="1" type="body"/>
          </p:nvPr>
        </p:nvSpPr>
        <p:spPr>
          <a:xfrm>
            <a:off x="821800" y="2449762"/>
            <a:ext cx="2090100" cy="10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00"/>
              <a:buNone/>
            </a:pPr>
            <a:r>
              <a:rPr lang="en">
                <a:solidFill>
                  <a:srgbClr val="233E30"/>
                </a:solidFill>
              </a:rPr>
              <a:t>We used a dropout with a </a:t>
            </a:r>
            <a:r>
              <a:rPr b="1" lang="en">
                <a:solidFill>
                  <a:srgbClr val="233E30"/>
                </a:solidFill>
              </a:rPr>
              <a:t>probability of 0.10.</a:t>
            </a:r>
            <a:endParaRPr b="1">
              <a:solidFill>
                <a:srgbClr val="233E30"/>
              </a:solidFill>
            </a:endParaRPr>
          </a:p>
        </p:txBody>
      </p:sp>
      <p:sp>
        <p:nvSpPr>
          <p:cNvPr id="305" name="Google Shape;305;p38"/>
          <p:cNvSpPr txBox="1"/>
          <p:nvPr>
            <p:ph idx="2" type="body"/>
          </p:nvPr>
        </p:nvSpPr>
        <p:spPr>
          <a:xfrm>
            <a:off x="3530400" y="2449746"/>
            <a:ext cx="2090100" cy="138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00"/>
              <a:buNone/>
            </a:pPr>
            <a:r>
              <a:rPr lang="en">
                <a:solidFill>
                  <a:srgbClr val="233E30"/>
                </a:solidFill>
              </a:rPr>
              <a:t>We implemented our own custom early stopping class that uses a </a:t>
            </a:r>
            <a:r>
              <a:rPr b="1" lang="en">
                <a:solidFill>
                  <a:srgbClr val="233E30"/>
                </a:solidFill>
              </a:rPr>
              <a:t>patience of 5 i</a:t>
            </a:r>
            <a:r>
              <a:rPr b="1" lang="en">
                <a:solidFill>
                  <a:srgbClr val="233E30"/>
                </a:solidFill>
              </a:rPr>
              <a:t>ncreases in validation loss</a:t>
            </a:r>
            <a:r>
              <a:rPr lang="en">
                <a:solidFill>
                  <a:srgbClr val="233E30"/>
                </a:solidFill>
              </a:rPr>
              <a:t> until the model stops training and reverts to the best weights. We give the model a maximum of</a:t>
            </a:r>
            <a:r>
              <a:rPr b="1" lang="en">
                <a:solidFill>
                  <a:srgbClr val="233E30"/>
                </a:solidFill>
              </a:rPr>
              <a:t> 100 epochs.</a:t>
            </a:r>
            <a:endParaRPr b="1">
              <a:solidFill>
                <a:srgbClr val="233E30"/>
              </a:solidFill>
            </a:endParaRPr>
          </a:p>
        </p:txBody>
      </p:sp>
      <p:sp>
        <p:nvSpPr>
          <p:cNvPr id="306" name="Google Shape;306;p38"/>
          <p:cNvSpPr txBox="1"/>
          <p:nvPr>
            <p:ph idx="3" type="body"/>
          </p:nvPr>
        </p:nvSpPr>
        <p:spPr>
          <a:xfrm>
            <a:off x="6238988" y="2449762"/>
            <a:ext cx="2090100" cy="10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00"/>
              <a:buNone/>
            </a:pPr>
            <a:r>
              <a:rPr lang="en">
                <a:solidFill>
                  <a:srgbClr val="233E30"/>
                </a:solidFill>
              </a:rPr>
              <a:t>We used l2 regularization, with a </a:t>
            </a:r>
            <a:r>
              <a:rPr b="1" lang="en">
                <a:solidFill>
                  <a:srgbClr val="233E30"/>
                </a:solidFill>
              </a:rPr>
              <a:t>weight decay of 1e-4. </a:t>
            </a:r>
            <a:r>
              <a:rPr lang="en">
                <a:solidFill>
                  <a:srgbClr val="233E30"/>
                </a:solidFill>
              </a:rPr>
              <a:t>We used </a:t>
            </a:r>
            <a:r>
              <a:rPr i="1" lang="en">
                <a:solidFill>
                  <a:srgbClr val="233E30"/>
                </a:solidFill>
              </a:rPr>
              <a:t>PyTorch’s</a:t>
            </a:r>
            <a:r>
              <a:rPr lang="en">
                <a:solidFill>
                  <a:srgbClr val="233E30"/>
                </a:solidFill>
              </a:rPr>
              <a:t> built in </a:t>
            </a:r>
            <a:r>
              <a:rPr b="1" lang="en">
                <a:solidFill>
                  <a:srgbClr val="233E30"/>
                </a:solidFill>
              </a:rPr>
              <a:t>weight decay</a:t>
            </a:r>
            <a:r>
              <a:rPr lang="en">
                <a:solidFill>
                  <a:srgbClr val="233E30"/>
                </a:solidFill>
              </a:rPr>
              <a:t> parameter within the </a:t>
            </a:r>
            <a:r>
              <a:rPr b="1" lang="en">
                <a:solidFill>
                  <a:srgbClr val="233E30"/>
                </a:solidFill>
              </a:rPr>
              <a:t>torch.optim.Optimizer </a:t>
            </a:r>
            <a:r>
              <a:rPr lang="en">
                <a:solidFill>
                  <a:srgbClr val="233E30"/>
                </a:solidFill>
              </a:rPr>
              <a:t>base class. </a:t>
            </a:r>
            <a:endParaRPr>
              <a:solidFill>
                <a:srgbClr val="233E30"/>
              </a:solidFill>
            </a:endParaRPr>
          </a:p>
        </p:txBody>
      </p:sp>
      <p:sp>
        <p:nvSpPr>
          <p:cNvPr id="307" name="Google Shape;307;p38"/>
          <p:cNvSpPr txBox="1"/>
          <p:nvPr>
            <p:ph idx="4" type="subTitle"/>
          </p:nvPr>
        </p:nvSpPr>
        <p:spPr>
          <a:xfrm>
            <a:off x="821800" y="1996141"/>
            <a:ext cx="2090100" cy="43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200"/>
              </a:spcAft>
              <a:buSzPts val="1200"/>
              <a:buNone/>
            </a:pPr>
            <a:r>
              <a:rPr lang="en" sz="1800">
                <a:solidFill>
                  <a:srgbClr val="6A6846"/>
                </a:solidFill>
                <a:latin typeface="Lato"/>
                <a:ea typeface="Lato"/>
                <a:cs typeface="Lato"/>
                <a:sym typeface="Lato"/>
              </a:rPr>
              <a:t>Dropout</a:t>
            </a:r>
            <a:endParaRPr sz="1800">
              <a:solidFill>
                <a:srgbClr val="6A6846"/>
              </a:solidFill>
              <a:latin typeface="Lato"/>
              <a:ea typeface="Lato"/>
              <a:cs typeface="Lato"/>
              <a:sym typeface="Lato"/>
            </a:endParaRPr>
          </a:p>
        </p:txBody>
      </p:sp>
      <p:sp>
        <p:nvSpPr>
          <p:cNvPr id="308" name="Google Shape;308;p38"/>
          <p:cNvSpPr txBox="1"/>
          <p:nvPr>
            <p:ph idx="5" type="subTitle"/>
          </p:nvPr>
        </p:nvSpPr>
        <p:spPr>
          <a:xfrm>
            <a:off x="3530388" y="1996141"/>
            <a:ext cx="2090100" cy="43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200"/>
              </a:spcAft>
              <a:buSzPts val="1200"/>
              <a:buNone/>
            </a:pPr>
            <a:r>
              <a:rPr lang="en" sz="1800">
                <a:solidFill>
                  <a:srgbClr val="6A6846"/>
                </a:solidFill>
                <a:latin typeface="Lato"/>
                <a:ea typeface="Lato"/>
                <a:cs typeface="Lato"/>
                <a:sym typeface="Lato"/>
              </a:rPr>
              <a:t>Early Stopping</a:t>
            </a:r>
            <a:endParaRPr sz="1800">
              <a:solidFill>
                <a:srgbClr val="6A6846"/>
              </a:solidFill>
              <a:latin typeface="Lato"/>
              <a:ea typeface="Lato"/>
              <a:cs typeface="Lato"/>
              <a:sym typeface="Lato"/>
            </a:endParaRPr>
          </a:p>
        </p:txBody>
      </p:sp>
      <p:sp>
        <p:nvSpPr>
          <p:cNvPr id="309" name="Google Shape;309;p38"/>
          <p:cNvSpPr txBox="1"/>
          <p:nvPr>
            <p:ph idx="6" type="subTitle"/>
          </p:nvPr>
        </p:nvSpPr>
        <p:spPr>
          <a:xfrm>
            <a:off x="6238988" y="1996141"/>
            <a:ext cx="2090100" cy="43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200"/>
              </a:spcAft>
              <a:buSzPts val="1200"/>
              <a:buNone/>
            </a:pPr>
            <a:r>
              <a:rPr lang="en" sz="1800">
                <a:solidFill>
                  <a:srgbClr val="6A6846"/>
                </a:solidFill>
                <a:latin typeface="Lato"/>
                <a:ea typeface="Lato"/>
                <a:cs typeface="Lato"/>
                <a:sym typeface="Lato"/>
              </a:rPr>
              <a:t>L2 Regularization</a:t>
            </a:r>
            <a:endParaRPr sz="1800">
              <a:solidFill>
                <a:srgbClr val="6A6846"/>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3" name="Shape 313"/>
        <p:cNvGrpSpPr/>
        <p:nvPr/>
      </p:nvGrpSpPr>
      <p:grpSpPr>
        <a:xfrm>
          <a:off x="0" y="0"/>
          <a:ext cx="0" cy="0"/>
          <a:chOff x="0" y="0"/>
          <a:chExt cx="0" cy="0"/>
        </a:xfrm>
      </p:grpSpPr>
      <p:sp>
        <p:nvSpPr>
          <p:cNvPr id="314" name="Google Shape;314;p39"/>
          <p:cNvSpPr txBox="1"/>
          <p:nvPr>
            <p:ph type="title"/>
          </p:nvPr>
        </p:nvSpPr>
        <p:spPr>
          <a:xfrm>
            <a:off x="566250" y="445025"/>
            <a:ext cx="8011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08170F"/>
                </a:solidFill>
                <a:latin typeface="Raleway"/>
                <a:ea typeface="Raleway"/>
                <a:cs typeface="Raleway"/>
                <a:sym typeface="Raleway"/>
              </a:rPr>
              <a:t>MLP </a:t>
            </a:r>
            <a:r>
              <a:rPr lang="en">
                <a:solidFill>
                  <a:srgbClr val="08170F"/>
                </a:solidFill>
              </a:rPr>
              <a:t>- Design Choices</a:t>
            </a:r>
            <a:endParaRPr>
              <a:solidFill>
                <a:srgbClr val="08170F"/>
              </a:solidFill>
              <a:latin typeface="Raleway"/>
              <a:ea typeface="Raleway"/>
              <a:cs typeface="Raleway"/>
              <a:sym typeface="Raleway"/>
            </a:endParaRPr>
          </a:p>
        </p:txBody>
      </p:sp>
      <p:sp>
        <p:nvSpPr>
          <p:cNvPr id="315" name="Google Shape;315;p39"/>
          <p:cNvSpPr txBox="1"/>
          <p:nvPr>
            <p:ph idx="1" type="body"/>
          </p:nvPr>
        </p:nvSpPr>
        <p:spPr>
          <a:xfrm>
            <a:off x="821800" y="2449762"/>
            <a:ext cx="2090100" cy="10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00"/>
              <a:buNone/>
            </a:pPr>
            <a:r>
              <a:rPr lang="en">
                <a:solidFill>
                  <a:srgbClr val="233E30"/>
                </a:solidFill>
              </a:rPr>
              <a:t>We trained our model using </a:t>
            </a:r>
            <a:r>
              <a:rPr b="1" lang="en">
                <a:solidFill>
                  <a:srgbClr val="233E30"/>
                </a:solidFill>
              </a:rPr>
              <a:t>mini-batch gradient descent</a:t>
            </a:r>
            <a:r>
              <a:rPr lang="en">
                <a:solidFill>
                  <a:srgbClr val="233E30"/>
                </a:solidFill>
              </a:rPr>
              <a:t>, with a </a:t>
            </a:r>
            <a:r>
              <a:rPr b="1" lang="en">
                <a:solidFill>
                  <a:srgbClr val="233E30"/>
                </a:solidFill>
              </a:rPr>
              <a:t>batch size of 64, </a:t>
            </a:r>
            <a:r>
              <a:rPr lang="en">
                <a:solidFill>
                  <a:srgbClr val="233E30"/>
                </a:solidFill>
              </a:rPr>
              <a:t>using </a:t>
            </a:r>
            <a:r>
              <a:rPr i="1" lang="en">
                <a:solidFill>
                  <a:srgbClr val="233E30"/>
                </a:solidFill>
              </a:rPr>
              <a:t>PyTorch’s </a:t>
            </a:r>
            <a:r>
              <a:rPr b="1" lang="en">
                <a:solidFill>
                  <a:srgbClr val="233E30"/>
                </a:solidFill>
              </a:rPr>
              <a:t>DataLoader</a:t>
            </a:r>
            <a:r>
              <a:rPr lang="en">
                <a:solidFill>
                  <a:srgbClr val="233E30"/>
                </a:solidFill>
              </a:rPr>
              <a:t> class.</a:t>
            </a:r>
            <a:endParaRPr>
              <a:solidFill>
                <a:srgbClr val="233E30"/>
              </a:solidFill>
            </a:endParaRPr>
          </a:p>
        </p:txBody>
      </p:sp>
      <p:sp>
        <p:nvSpPr>
          <p:cNvPr id="316" name="Google Shape;316;p39"/>
          <p:cNvSpPr txBox="1"/>
          <p:nvPr>
            <p:ph idx="2" type="body"/>
          </p:nvPr>
        </p:nvSpPr>
        <p:spPr>
          <a:xfrm>
            <a:off x="3530388" y="2449762"/>
            <a:ext cx="2090100" cy="10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00"/>
              <a:buNone/>
            </a:pPr>
            <a:r>
              <a:rPr lang="en">
                <a:solidFill>
                  <a:srgbClr val="233E30"/>
                </a:solidFill>
              </a:rPr>
              <a:t>We used the </a:t>
            </a:r>
            <a:r>
              <a:rPr b="1" lang="en">
                <a:solidFill>
                  <a:srgbClr val="233E30"/>
                </a:solidFill>
              </a:rPr>
              <a:t>Adam optimizer</a:t>
            </a:r>
            <a:r>
              <a:rPr lang="en">
                <a:solidFill>
                  <a:srgbClr val="233E30"/>
                </a:solidFill>
              </a:rPr>
              <a:t> with a </a:t>
            </a:r>
            <a:r>
              <a:rPr b="1" lang="en">
                <a:solidFill>
                  <a:srgbClr val="233E30"/>
                </a:solidFill>
              </a:rPr>
              <a:t>learning rate of 1e-4.</a:t>
            </a:r>
            <a:r>
              <a:rPr lang="en">
                <a:solidFill>
                  <a:srgbClr val="233E30"/>
                </a:solidFill>
              </a:rPr>
              <a:t> We used </a:t>
            </a:r>
            <a:r>
              <a:rPr i="1" lang="en">
                <a:solidFill>
                  <a:srgbClr val="233E30"/>
                </a:solidFill>
              </a:rPr>
              <a:t>PyTorch’s</a:t>
            </a:r>
            <a:r>
              <a:rPr lang="en">
                <a:solidFill>
                  <a:srgbClr val="233E30"/>
                </a:solidFill>
              </a:rPr>
              <a:t> </a:t>
            </a:r>
            <a:r>
              <a:rPr b="1" lang="en">
                <a:solidFill>
                  <a:srgbClr val="233E30"/>
                </a:solidFill>
              </a:rPr>
              <a:t>torch.optim.Adam </a:t>
            </a:r>
            <a:r>
              <a:rPr lang="en">
                <a:solidFill>
                  <a:srgbClr val="233E30"/>
                </a:solidFill>
              </a:rPr>
              <a:t>class.</a:t>
            </a:r>
            <a:endParaRPr>
              <a:solidFill>
                <a:srgbClr val="233E30"/>
              </a:solidFill>
            </a:endParaRPr>
          </a:p>
        </p:txBody>
      </p:sp>
      <p:sp>
        <p:nvSpPr>
          <p:cNvPr id="317" name="Google Shape;317;p39"/>
          <p:cNvSpPr txBox="1"/>
          <p:nvPr>
            <p:ph idx="3" type="body"/>
          </p:nvPr>
        </p:nvSpPr>
        <p:spPr>
          <a:xfrm>
            <a:off x="6238988" y="2449762"/>
            <a:ext cx="2090100" cy="10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00"/>
              <a:buNone/>
            </a:pPr>
            <a:r>
              <a:rPr lang="en">
                <a:solidFill>
                  <a:srgbClr val="233E30"/>
                </a:solidFill>
              </a:rPr>
              <a:t>We used </a:t>
            </a:r>
            <a:r>
              <a:rPr b="1" lang="en">
                <a:solidFill>
                  <a:srgbClr val="233E30"/>
                </a:solidFill>
              </a:rPr>
              <a:t>Cross-entropy Loss </a:t>
            </a:r>
            <a:r>
              <a:rPr lang="en">
                <a:solidFill>
                  <a:srgbClr val="233E30"/>
                </a:solidFill>
              </a:rPr>
              <a:t>for our loss function that we are minimizing. We used </a:t>
            </a:r>
            <a:r>
              <a:rPr i="1" lang="en">
                <a:solidFill>
                  <a:srgbClr val="233E30"/>
                </a:solidFill>
              </a:rPr>
              <a:t>PyTorch’s </a:t>
            </a:r>
            <a:r>
              <a:rPr b="1" lang="en">
                <a:solidFill>
                  <a:srgbClr val="233E30"/>
                </a:solidFill>
              </a:rPr>
              <a:t>torch.nn.CrossEntropyLoss </a:t>
            </a:r>
            <a:r>
              <a:rPr lang="en">
                <a:solidFill>
                  <a:srgbClr val="233E30"/>
                </a:solidFill>
              </a:rPr>
              <a:t>class for our loss function.</a:t>
            </a:r>
            <a:endParaRPr>
              <a:solidFill>
                <a:srgbClr val="233E30"/>
              </a:solidFill>
            </a:endParaRPr>
          </a:p>
        </p:txBody>
      </p:sp>
      <p:sp>
        <p:nvSpPr>
          <p:cNvPr id="318" name="Google Shape;318;p39"/>
          <p:cNvSpPr txBox="1"/>
          <p:nvPr>
            <p:ph idx="4" type="subTitle"/>
          </p:nvPr>
        </p:nvSpPr>
        <p:spPr>
          <a:xfrm>
            <a:off x="821800" y="1996141"/>
            <a:ext cx="2090100" cy="43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200"/>
              </a:spcAft>
              <a:buSzPts val="1200"/>
              <a:buNone/>
            </a:pPr>
            <a:r>
              <a:rPr lang="en" sz="1800">
                <a:solidFill>
                  <a:srgbClr val="6A6846"/>
                </a:solidFill>
                <a:latin typeface="Lato"/>
                <a:ea typeface="Lato"/>
                <a:cs typeface="Lato"/>
                <a:sym typeface="Lato"/>
              </a:rPr>
              <a:t>Batch Size</a:t>
            </a:r>
            <a:endParaRPr sz="1800">
              <a:solidFill>
                <a:srgbClr val="6A6846"/>
              </a:solidFill>
              <a:latin typeface="Lato"/>
              <a:ea typeface="Lato"/>
              <a:cs typeface="Lato"/>
              <a:sym typeface="Lato"/>
            </a:endParaRPr>
          </a:p>
        </p:txBody>
      </p:sp>
      <p:sp>
        <p:nvSpPr>
          <p:cNvPr id="319" name="Google Shape;319;p39"/>
          <p:cNvSpPr txBox="1"/>
          <p:nvPr>
            <p:ph idx="5" type="subTitle"/>
          </p:nvPr>
        </p:nvSpPr>
        <p:spPr>
          <a:xfrm>
            <a:off x="3530388" y="1996141"/>
            <a:ext cx="2090100" cy="43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200"/>
              </a:spcAft>
              <a:buSzPts val="1200"/>
              <a:buNone/>
            </a:pPr>
            <a:r>
              <a:rPr lang="en" sz="1800">
                <a:solidFill>
                  <a:srgbClr val="6A6846"/>
                </a:solidFill>
                <a:latin typeface="Lato"/>
                <a:ea typeface="Lato"/>
                <a:cs typeface="Lato"/>
                <a:sym typeface="Lato"/>
              </a:rPr>
              <a:t>Optimizer</a:t>
            </a:r>
            <a:endParaRPr sz="1800">
              <a:solidFill>
                <a:srgbClr val="6A6846"/>
              </a:solidFill>
              <a:latin typeface="Lato"/>
              <a:ea typeface="Lato"/>
              <a:cs typeface="Lato"/>
              <a:sym typeface="Lato"/>
            </a:endParaRPr>
          </a:p>
        </p:txBody>
      </p:sp>
      <p:sp>
        <p:nvSpPr>
          <p:cNvPr id="320" name="Google Shape;320;p39"/>
          <p:cNvSpPr txBox="1"/>
          <p:nvPr>
            <p:ph idx="6" type="subTitle"/>
          </p:nvPr>
        </p:nvSpPr>
        <p:spPr>
          <a:xfrm>
            <a:off x="6238988" y="1996141"/>
            <a:ext cx="2090100" cy="43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200"/>
              </a:spcAft>
              <a:buSzPts val="1200"/>
              <a:buNone/>
            </a:pPr>
            <a:r>
              <a:rPr lang="en" sz="1800">
                <a:solidFill>
                  <a:srgbClr val="6A6846"/>
                </a:solidFill>
                <a:latin typeface="Lato"/>
                <a:ea typeface="Lato"/>
                <a:cs typeface="Lato"/>
                <a:sym typeface="Lato"/>
              </a:rPr>
              <a:t>Loss Function</a:t>
            </a:r>
            <a:endParaRPr sz="1800">
              <a:solidFill>
                <a:srgbClr val="6A6846"/>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4" name="Shape 324"/>
        <p:cNvGrpSpPr/>
        <p:nvPr/>
      </p:nvGrpSpPr>
      <p:grpSpPr>
        <a:xfrm>
          <a:off x="0" y="0"/>
          <a:ext cx="0" cy="0"/>
          <a:chOff x="0" y="0"/>
          <a:chExt cx="0" cy="0"/>
        </a:xfrm>
      </p:grpSpPr>
      <p:sp>
        <p:nvSpPr>
          <p:cNvPr id="325" name="Google Shape;325;p40"/>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08170F"/>
                </a:solidFill>
                <a:latin typeface="Raleway"/>
                <a:ea typeface="Raleway"/>
                <a:cs typeface="Raleway"/>
                <a:sym typeface="Raleway"/>
              </a:rPr>
              <a:t>MLP </a:t>
            </a:r>
            <a:r>
              <a:rPr lang="en">
                <a:solidFill>
                  <a:srgbClr val="08170F"/>
                </a:solidFill>
              </a:rPr>
              <a:t>- Training Curves</a:t>
            </a:r>
            <a:endParaRPr>
              <a:solidFill>
                <a:srgbClr val="08170F"/>
              </a:solidFill>
              <a:latin typeface="Raleway"/>
              <a:ea typeface="Raleway"/>
              <a:cs typeface="Raleway"/>
              <a:sym typeface="Raleway"/>
            </a:endParaRPr>
          </a:p>
        </p:txBody>
      </p:sp>
      <p:pic>
        <p:nvPicPr>
          <p:cNvPr id="326" name="Google Shape;326;p40"/>
          <p:cNvPicPr preferRelativeResize="0"/>
          <p:nvPr/>
        </p:nvPicPr>
        <p:blipFill>
          <a:blip r:embed="rId3">
            <a:alphaModFix/>
          </a:blip>
          <a:stretch>
            <a:fillRect/>
          </a:stretch>
        </p:blipFill>
        <p:spPr>
          <a:xfrm>
            <a:off x="152400" y="1170125"/>
            <a:ext cx="8843878" cy="3487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0" name="Shape 330"/>
        <p:cNvGrpSpPr/>
        <p:nvPr/>
      </p:nvGrpSpPr>
      <p:grpSpPr>
        <a:xfrm>
          <a:off x="0" y="0"/>
          <a:ext cx="0" cy="0"/>
          <a:chOff x="0" y="0"/>
          <a:chExt cx="0" cy="0"/>
        </a:xfrm>
      </p:grpSpPr>
      <p:sp>
        <p:nvSpPr>
          <p:cNvPr id="331" name="Google Shape;331;p41"/>
          <p:cNvSpPr txBox="1"/>
          <p:nvPr>
            <p:ph type="title"/>
          </p:nvPr>
        </p:nvSpPr>
        <p:spPr>
          <a:xfrm>
            <a:off x="566250" y="445025"/>
            <a:ext cx="4093500" cy="937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333"/>
              <a:buNone/>
            </a:pPr>
            <a:r>
              <a:rPr lang="en">
                <a:solidFill>
                  <a:srgbClr val="08170F"/>
                </a:solidFill>
                <a:latin typeface="Raleway"/>
                <a:ea typeface="Raleway"/>
                <a:cs typeface="Raleway"/>
                <a:sym typeface="Raleway"/>
              </a:rPr>
              <a:t>MLP </a:t>
            </a:r>
            <a:r>
              <a:rPr lang="en">
                <a:solidFill>
                  <a:srgbClr val="08170F"/>
                </a:solidFill>
              </a:rPr>
              <a:t>- Evaluation</a:t>
            </a:r>
            <a:endParaRPr>
              <a:solidFill>
                <a:srgbClr val="08170F"/>
              </a:solidFill>
              <a:latin typeface="Raleway"/>
              <a:ea typeface="Raleway"/>
              <a:cs typeface="Raleway"/>
              <a:sym typeface="Raleway"/>
            </a:endParaRPr>
          </a:p>
        </p:txBody>
      </p:sp>
      <p:pic>
        <p:nvPicPr>
          <p:cNvPr id="332" name="Google Shape;332;p41"/>
          <p:cNvPicPr preferRelativeResize="0"/>
          <p:nvPr>
            <p:ph idx="2" type="pic"/>
          </p:nvPr>
        </p:nvPicPr>
        <p:blipFill rotWithShape="1">
          <a:blip r:embed="rId3">
            <a:alphaModFix/>
          </a:blip>
          <a:srcRect b="0" l="27848" r="27848" t="0"/>
          <a:stretch/>
        </p:blipFill>
        <p:spPr>
          <a:xfrm>
            <a:off x="4977275" y="0"/>
            <a:ext cx="4166702" cy="5143499"/>
          </a:xfrm>
          <a:prstGeom prst="rect">
            <a:avLst/>
          </a:prstGeom>
        </p:spPr>
      </p:pic>
      <p:sp>
        <p:nvSpPr>
          <p:cNvPr id="333" name="Google Shape;333;p41"/>
          <p:cNvSpPr txBox="1"/>
          <p:nvPr>
            <p:ph idx="1" type="body"/>
          </p:nvPr>
        </p:nvSpPr>
        <p:spPr>
          <a:xfrm>
            <a:off x="566250" y="1382725"/>
            <a:ext cx="3986700" cy="328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our test set with </a:t>
            </a:r>
            <a:r>
              <a:rPr b="1" lang="en"/>
              <a:t>7,217 samples</a:t>
            </a:r>
            <a:r>
              <a:rPr lang="en"/>
              <a:t>, we get the following metrics:</a:t>
            </a:r>
            <a:endParaRPr/>
          </a:p>
          <a:p>
            <a:pPr indent="-342900" lvl="0" marL="457200" rtl="0" algn="l">
              <a:spcBef>
                <a:spcPts val="0"/>
              </a:spcBef>
              <a:spcAft>
                <a:spcPts val="0"/>
              </a:spcAft>
              <a:buSzPts val="1800"/>
              <a:buChar char="●"/>
            </a:pPr>
            <a:r>
              <a:rPr lang="en"/>
              <a:t>Accuracy: </a:t>
            </a:r>
            <a:r>
              <a:rPr b="1" lang="en"/>
              <a:t>~94%</a:t>
            </a:r>
            <a:endParaRPr b="1"/>
          </a:p>
          <a:p>
            <a:pPr indent="-342900" lvl="0" marL="457200" rtl="0" algn="l">
              <a:spcBef>
                <a:spcPts val="0"/>
              </a:spcBef>
              <a:spcAft>
                <a:spcPts val="0"/>
              </a:spcAft>
              <a:buSzPts val="1800"/>
              <a:buChar char="●"/>
            </a:pPr>
            <a:r>
              <a:rPr lang="en"/>
              <a:t>Weighted Precision: </a:t>
            </a:r>
            <a:r>
              <a:rPr b="1" lang="en"/>
              <a:t>~94%</a:t>
            </a:r>
            <a:endParaRPr b="1"/>
          </a:p>
          <a:p>
            <a:pPr indent="-342900" lvl="0" marL="457200" rtl="0" algn="l">
              <a:spcBef>
                <a:spcPts val="0"/>
              </a:spcBef>
              <a:spcAft>
                <a:spcPts val="0"/>
              </a:spcAft>
              <a:buSzPts val="1800"/>
              <a:buChar char="●"/>
            </a:pPr>
            <a:r>
              <a:rPr lang="en"/>
              <a:t>Weighted Recall: </a:t>
            </a:r>
            <a:r>
              <a:rPr b="1" lang="en"/>
              <a:t>~94%</a:t>
            </a:r>
            <a:endParaRPr b="1"/>
          </a:p>
          <a:p>
            <a:pPr indent="-342900" lvl="0" marL="457200" rtl="0" algn="l">
              <a:spcBef>
                <a:spcPts val="0"/>
              </a:spcBef>
              <a:spcAft>
                <a:spcPts val="0"/>
              </a:spcAft>
              <a:buSzPts val="1800"/>
              <a:buChar char="●"/>
            </a:pPr>
            <a:r>
              <a:rPr lang="en"/>
              <a:t>Weighted F1-Score: </a:t>
            </a:r>
            <a:r>
              <a:rPr b="1" lang="en"/>
              <a:t>~94%</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2"/>
          <p:cNvSpPr txBox="1"/>
          <p:nvPr>
            <p:ph type="title"/>
          </p:nvPr>
        </p:nvSpPr>
        <p:spPr>
          <a:xfrm>
            <a:off x="303300" y="411575"/>
            <a:ext cx="8520600" cy="639600"/>
          </a:xfrm>
          <a:prstGeom prst="rect">
            <a:avLst/>
          </a:prstGeom>
          <a:noFill/>
          <a:ln>
            <a:noFill/>
          </a:ln>
        </p:spPr>
        <p:txBody>
          <a:bodyPr anchorCtr="0" anchor="ctr" bIns="91425" lIns="91425" spcFirstLastPara="1" rIns="91425" wrap="square" tIns="91425">
            <a:normAutofit/>
          </a:bodyPr>
          <a:lstStyle/>
          <a:p>
            <a:pPr indent="0" lvl="0" marL="0" rtl="0" algn="l">
              <a:lnSpc>
                <a:spcPct val="90000"/>
              </a:lnSpc>
              <a:spcBef>
                <a:spcPts val="0"/>
              </a:spcBef>
              <a:spcAft>
                <a:spcPts val="0"/>
              </a:spcAft>
              <a:buSzPts val="3000"/>
              <a:buNone/>
            </a:pPr>
            <a:r>
              <a:rPr lang="en" sz="2100"/>
              <a:t>Classification </a:t>
            </a:r>
            <a:r>
              <a:rPr lang="en" sz="2100"/>
              <a:t>Algorithms </a:t>
            </a:r>
            <a:r>
              <a:rPr lang="en" sz="2100"/>
              <a:t>Overview</a:t>
            </a:r>
            <a:endParaRPr sz="2500"/>
          </a:p>
        </p:txBody>
      </p:sp>
      <p:graphicFrame>
        <p:nvGraphicFramePr>
          <p:cNvPr id="339" name="Google Shape;339;p42"/>
          <p:cNvGraphicFramePr/>
          <p:nvPr/>
        </p:nvGraphicFramePr>
        <p:xfrm>
          <a:off x="66388" y="1878675"/>
          <a:ext cx="3000000" cy="3000000"/>
        </p:xfrm>
        <a:graphic>
          <a:graphicData uri="http://schemas.openxmlformats.org/drawingml/2006/table">
            <a:tbl>
              <a:tblPr>
                <a:noFill/>
                <a:tableStyleId>{EB579925-C369-4A85-ADB7-8C07BB3A33C5}</a:tableStyleId>
              </a:tblPr>
              <a:tblGrid>
                <a:gridCol w="2038900"/>
                <a:gridCol w="2842300"/>
                <a:gridCol w="2139600"/>
                <a:gridCol w="1990425"/>
              </a:tblGrid>
              <a:tr h="639600">
                <a:tc>
                  <a:txBody>
                    <a:bodyPr/>
                    <a:lstStyle/>
                    <a:p>
                      <a:pPr indent="0" lvl="0" marL="0" rtl="0" algn="ctr">
                        <a:spcBef>
                          <a:spcPts val="0"/>
                        </a:spcBef>
                        <a:spcAft>
                          <a:spcPts val="0"/>
                        </a:spcAft>
                        <a:buNone/>
                      </a:pPr>
                      <a:r>
                        <a:rPr lang="en" sz="1500"/>
                        <a:t>Model</a:t>
                      </a:r>
                      <a:endParaRPr sz="1500"/>
                    </a:p>
                  </a:txBody>
                  <a:tcPr marT="91425" marB="91425" marR="91425" marL="91425" anchor="ctr">
                    <a:solidFill>
                      <a:srgbClr val="B7B7B7"/>
                    </a:solidFill>
                  </a:tcPr>
                </a:tc>
                <a:tc>
                  <a:txBody>
                    <a:bodyPr/>
                    <a:lstStyle/>
                    <a:p>
                      <a:pPr indent="0" lvl="0" marL="0" rtl="0" algn="ctr">
                        <a:spcBef>
                          <a:spcPts val="0"/>
                        </a:spcBef>
                        <a:spcAft>
                          <a:spcPts val="0"/>
                        </a:spcAft>
                        <a:buNone/>
                      </a:pPr>
                      <a:r>
                        <a:rPr lang="en" sz="1500"/>
                        <a:t>Hyperparams</a:t>
                      </a:r>
                      <a:endParaRPr sz="1500"/>
                    </a:p>
                  </a:txBody>
                  <a:tcPr marT="91425" marB="91425" marR="91425" marL="91425" anchor="ctr">
                    <a:solidFill>
                      <a:srgbClr val="B7B7B7"/>
                    </a:solidFill>
                  </a:tcPr>
                </a:tc>
                <a:tc>
                  <a:txBody>
                    <a:bodyPr/>
                    <a:lstStyle/>
                    <a:p>
                      <a:pPr indent="0" lvl="0" marL="0" rtl="0" algn="ctr">
                        <a:spcBef>
                          <a:spcPts val="0"/>
                        </a:spcBef>
                        <a:spcAft>
                          <a:spcPts val="0"/>
                        </a:spcAft>
                        <a:buNone/>
                      </a:pPr>
                      <a:r>
                        <a:rPr lang="en" sz="1500"/>
                        <a:t>Validation Accuracy</a:t>
                      </a:r>
                      <a:endParaRPr sz="1500"/>
                    </a:p>
                  </a:txBody>
                  <a:tcPr marT="91425" marB="91425" marR="91425" marL="91425" anchor="ctr">
                    <a:solidFill>
                      <a:srgbClr val="B7B7B7"/>
                    </a:solidFill>
                  </a:tcPr>
                </a:tc>
                <a:tc>
                  <a:txBody>
                    <a:bodyPr/>
                    <a:lstStyle/>
                    <a:p>
                      <a:pPr indent="0" lvl="0" marL="0" rtl="0" algn="ctr">
                        <a:spcBef>
                          <a:spcPts val="0"/>
                        </a:spcBef>
                        <a:spcAft>
                          <a:spcPts val="0"/>
                        </a:spcAft>
                        <a:buNone/>
                      </a:pPr>
                      <a:r>
                        <a:rPr lang="en" sz="1500"/>
                        <a:t>Testing Accuracy</a:t>
                      </a:r>
                      <a:endParaRPr sz="1500"/>
                    </a:p>
                  </a:txBody>
                  <a:tcPr marT="91425" marB="91425" marR="91425" marL="91425" anchor="ctr">
                    <a:solidFill>
                      <a:srgbClr val="B7B7B7"/>
                    </a:solidFill>
                  </a:tcPr>
                </a:tc>
              </a:tr>
              <a:tr h="566675">
                <a:tc>
                  <a:txBody>
                    <a:bodyPr/>
                    <a:lstStyle/>
                    <a:p>
                      <a:pPr indent="0" lvl="0" marL="0" rtl="0" algn="l">
                        <a:spcBef>
                          <a:spcPts val="0"/>
                        </a:spcBef>
                        <a:spcAft>
                          <a:spcPts val="0"/>
                        </a:spcAft>
                        <a:buNone/>
                      </a:pPr>
                      <a:r>
                        <a:rPr lang="en" sz="1500">
                          <a:solidFill>
                            <a:schemeClr val="accent2"/>
                          </a:solidFill>
                        </a:rPr>
                        <a:t>K-Nearest Neighbors</a:t>
                      </a:r>
                      <a:endParaRPr sz="1500">
                        <a:solidFill>
                          <a:schemeClr val="accent2"/>
                        </a:solidFill>
                      </a:endParaRPr>
                    </a:p>
                  </a:txBody>
                  <a:tcPr marT="91425" marB="91425" marR="91425" marL="91425" anchor="ctr"/>
                </a:tc>
                <a:tc>
                  <a:txBody>
                    <a:bodyPr/>
                    <a:lstStyle/>
                    <a:p>
                      <a:pPr indent="0" lvl="0" marL="0" rtl="0" algn="l">
                        <a:spcBef>
                          <a:spcPts val="0"/>
                        </a:spcBef>
                        <a:spcAft>
                          <a:spcPts val="0"/>
                        </a:spcAft>
                        <a:buNone/>
                      </a:pPr>
                      <a:r>
                        <a:rPr lang="en">
                          <a:solidFill>
                            <a:schemeClr val="accent2"/>
                          </a:solidFill>
                        </a:rPr>
                        <a:t>k = 4</a:t>
                      </a:r>
                      <a:endParaRPr>
                        <a:solidFill>
                          <a:schemeClr val="accent2"/>
                        </a:solidFill>
                      </a:endParaRPr>
                    </a:p>
                  </a:txBody>
                  <a:tcPr marT="91425" marB="91425" marR="91425" marL="91425" anchor="ctr"/>
                </a:tc>
                <a:tc>
                  <a:txBody>
                    <a:bodyPr/>
                    <a:lstStyle/>
                    <a:p>
                      <a:pPr indent="0" lvl="0" marL="0" rtl="0" algn="ctr">
                        <a:spcBef>
                          <a:spcPts val="0"/>
                        </a:spcBef>
                        <a:spcAft>
                          <a:spcPts val="0"/>
                        </a:spcAft>
                        <a:buNone/>
                      </a:pPr>
                      <a:r>
                        <a:rPr lang="en" sz="1500">
                          <a:solidFill>
                            <a:schemeClr val="accent2"/>
                          </a:solidFill>
                        </a:rPr>
                        <a:t>67.77%</a:t>
                      </a:r>
                      <a:endParaRPr sz="1500">
                        <a:solidFill>
                          <a:schemeClr val="accent2"/>
                        </a:solidFill>
                      </a:endParaRPr>
                    </a:p>
                  </a:txBody>
                  <a:tcPr marT="91425" marB="91425" marR="91425" marL="91425" anchor="ctr"/>
                </a:tc>
                <a:tc>
                  <a:txBody>
                    <a:bodyPr/>
                    <a:lstStyle/>
                    <a:p>
                      <a:pPr indent="0" lvl="0" marL="0" rtl="0" algn="ctr">
                        <a:spcBef>
                          <a:spcPts val="0"/>
                        </a:spcBef>
                        <a:spcAft>
                          <a:spcPts val="0"/>
                        </a:spcAft>
                        <a:buNone/>
                      </a:pPr>
                      <a:r>
                        <a:rPr lang="en" sz="1500">
                          <a:solidFill>
                            <a:schemeClr val="accent2"/>
                          </a:solidFill>
                        </a:rPr>
                        <a:t>75.72%</a:t>
                      </a:r>
                      <a:endParaRPr sz="1500">
                        <a:solidFill>
                          <a:schemeClr val="accent2"/>
                        </a:solidFill>
                      </a:endParaRPr>
                    </a:p>
                  </a:txBody>
                  <a:tcPr marT="91425" marB="91425" marR="91425" marL="91425" anchor="ctr"/>
                </a:tc>
              </a:tr>
              <a:tr h="566675">
                <a:tc>
                  <a:txBody>
                    <a:bodyPr/>
                    <a:lstStyle/>
                    <a:p>
                      <a:pPr indent="0" lvl="0" marL="0" rtl="0" algn="l">
                        <a:spcBef>
                          <a:spcPts val="0"/>
                        </a:spcBef>
                        <a:spcAft>
                          <a:spcPts val="0"/>
                        </a:spcAft>
                        <a:buNone/>
                      </a:pPr>
                      <a:r>
                        <a:rPr lang="en" sz="1500">
                          <a:solidFill>
                            <a:schemeClr val="accent2"/>
                          </a:solidFill>
                        </a:rPr>
                        <a:t>Random Forest</a:t>
                      </a:r>
                      <a:endParaRPr sz="1500">
                        <a:solidFill>
                          <a:schemeClr val="accent2"/>
                        </a:solidFill>
                      </a:endParaRPr>
                    </a:p>
                  </a:txBody>
                  <a:tcPr marT="91425" marB="91425" marR="91425" marL="91425" anchor="ctr"/>
                </a:tc>
                <a:tc>
                  <a:txBody>
                    <a:bodyPr/>
                    <a:lstStyle/>
                    <a:p>
                      <a:pPr indent="0" lvl="0" marL="0" rtl="0" algn="l">
                        <a:spcBef>
                          <a:spcPts val="0"/>
                        </a:spcBef>
                        <a:spcAft>
                          <a:spcPts val="0"/>
                        </a:spcAft>
                        <a:buNone/>
                      </a:pPr>
                      <a:r>
                        <a:rPr lang="en">
                          <a:solidFill>
                            <a:schemeClr val="accent2"/>
                          </a:solidFill>
                        </a:rPr>
                        <a:t>estimators = 50</a:t>
                      </a:r>
                      <a:endParaRPr>
                        <a:solidFill>
                          <a:schemeClr val="accent2"/>
                        </a:solidFill>
                      </a:endParaRPr>
                    </a:p>
                  </a:txBody>
                  <a:tcPr marT="91425" marB="91425" marR="91425" marL="91425" anchor="ctr"/>
                </a:tc>
                <a:tc>
                  <a:txBody>
                    <a:bodyPr/>
                    <a:lstStyle/>
                    <a:p>
                      <a:pPr indent="0" lvl="0" marL="0" rtl="0" algn="ctr">
                        <a:spcBef>
                          <a:spcPts val="0"/>
                        </a:spcBef>
                        <a:spcAft>
                          <a:spcPts val="0"/>
                        </a:spcAft>
                        <a:buNone/>
                      </a:pPr>
                      <a:r>
                        <a:rPr lang="en" sz="1500">
                          <a:solidFill>
                            <a:schemeClr val="accent2"/>
                          </a:solidFill>
                        </a:rPr>
                        <a:t>86.91%</a:t>
                      </a:r>
                      <a:endParaRPr sz="1500">
                        <a:solidFill>
                          <a:schemeClr val="accent2"/>
                        </a:solidFill>
                      </a:endParaRPr>
                    </a:p>
                  </a:txBody>
                  <a:tcPr marT="91425" marB="91425" marR="91425" marL="91425" anchor="ctr"/>
                </a:tc>
                <a:tc>
                  <a:txBody>
                    <a:bodyPr/>
                    <a:lstStyle/>
                    <a:p>
                      <a:pPr indent="0" lvl="0" marL="0" rtl="0" algn="ctr">
                        <a:spcBef>
                          <a:spcPts val="0"/>
                        </a:spcBef>
                        <a:spcAft>
                          <a:spcPts val="0"/>
                        </a:spcAft>
                        <a:buNone/>
                      </a:pPr>
                      <a:r>
                        <a:rPr lang="en" sz="1500">
                          <a:solidFill>
                            <a:schemeClr val="accent2"/>
                          </a:solidFill>
                        </a:rPr>
                        <a:t>89.52%</a:t>
                      </a:r>
                      <a:endParaRPr sz="1500">
                        <a:solidFill>
                          <a:schemeClr val="accent2"/>
                        </a:solidFill>
                      </a:endParaRPr>
                    </a:p>
                  </a:txBody>
                  <a:tcPr marT="91425" marB="91425" marR="91425" marL="91425" anchor="ctr"/>
                </a:tc>
              </a:tr>
              <a:tr h="566675">
                <a:tc>
                  <a:txBody>
                    <a:bodyPr/>
                    <a:lstStyle/>
                    <a:p>
                      <a:pPr indent="0" lvl="0" marL="0" rtl="0" algn="l">
                        <a:spcBef>
                          <a:spcPts val="0"/>
                        </a:spcBef>
                        <a:spcAft>
                          <a:spcPts val="0"/>
                        </a:spcAft>
                        <a:buNone/>
                      </a:pPr>
                      <a:r>
                        <a:rPr lang="en" sz="1500"/>
                        <a:t>XGboost</a:t>
                      </a:r>
                      <a:endParaRPr sz="1500"/>
                    </a:p>
                  </a:txBody>
                  <a:tcPr marT="91425" marB="91425" marR="91425" marL="91425" anchor="ctr"/>
                </a:tc>
                <a:tc>
                  <a:txBody>
                    <a:bodyPr/>
                    <a:lstStyle/>
                    <a:p>
                      <a:pPr indent="0" lvl="0" marL="0" rtl="0" algn="l">
                        <a:spcBef>
                          <a:spcPts val="0"/>
                        </a:spcBef>
                        <a:spcAft>
                          <a:spcPts val="0"/>
                        </a:spcAft>
                        <a:buNone/>
                      </a:pPr>
                      <a:r>
                        <a:rPr lang="en"/>
                        <a:t>max_depth=6, learning_rate=0.3</a:t>
                      </a:r>
                      <a:endParaRPr/>
                    </a:p>
                  </a:txBody>
                  <a:tcPr marT="91425" marB="91425" marR="91425" marL="91425" anchor="ctr"/>
                </a:tc>
                <a:tc>
                  <a:txBody>
                    <a:bodyPr/>
                    <a:lstStyle/>
                    <a:p>
                      <a:pPr indent="0" lvl="0" marL="0" rtl="0" algn="ctr">
                        <a:spcBef>
                          <a:spcPts val="0"/>
                        </a:spcBef>
                        <a:spcAft>
                          <a:spcPts val="0"/>
                        </a:spcAft>
                        <a:buNone/>
                      </a:pPr>
                      <a:r>
                        <a:rPr lang="en" sz="1500"/>
                        <a:t>91.91%</a:t>
                      </a:r>
                      <a:endParaRPr sz="1500"/>
                    </a:p>
                  </a:txBody>
                  <a:tcPr marT="91425" marB="91425" marR="91425" marL="91425" anchor="ctr"/>
                </a:tc>
                <a:tc>
                  <a:txBody>
                    <a:bodyPr/>
                    <a:lstStyle/>
                    <a:p>
                      <a:pPr indent="0" lvl="0" marL="0" rtl="0" algn="ctr">
                        <a:spcBef>
                          <a:spcPts val="0"/>
                        </a:spcBef>
                        <a:spcAft>
                          <a:spcPts val="0"/>
                        </a:spcAft>
                        <a:buNone/>
                      </a:pPr>
                      <a:r>
                        <a:rPr lang="en" sz="1500"/>
                        <a:t>92.67%</a:t>
                      </a:r>
                      <a:endParaRPr sz="1500"/>
                    </a:p>
                  </a:txBody>
                  <a:tcPr marT="91425" marB="91425" marR="91425" marL="91425" anchor="ctr"/>
                </a:tc>
              </a:tr>
              <a:tr h="566675">
                <a:tc>
                  <a:txBody>
                    <a:bodyPr/>
                    <a:lstStyle/>
                    <a:p>
                      <a:pPr indent="0" lvl="0" marL="0" rtl="0" algn="l">
                        <a:spcBef>
                          <a:spcPts val="0"/>
                        </a:spcBef>
                        <a:spcAft>
                          <a:spcPts val="0"/>
                        </a:spcAft>
                        <a:buNone/>
                      </a:pPr>
                      <a:r>
                        <a:rPr lang="en" sz="1500">
                          <a:solidFill>
                            <a:schemeClr val="accent5"/>
                          </a:solidFill>
                        </a:rPr>
                        <a:t>Multilayer Perceptron</a:t>
                      </a:r>
                      <a:endParaRPr sz="1500">
                        <a:solidFill>
                          <a:schemeClr val="accent5"/>
                        </a:solidFill>
                      </a:endParaRPr>
                    </a:p>
                  </a:txBody>
                  <a:tcPr marT="91425" marB="91425" marR="91425" marL="91425" anchor="ctr"/>
                </a:tc>
                <a:tc>
                  <a:txBody>
                    <a:bodyPr/>
                    <a:lstStyle/>
                    <a:p>
                      <a:pPr indent="0" lvl="0" marL="0" rtl="0" algn="l">
                        <a:spcBef>
                          <a:spcPts val="0"/>
                        </a:spcBef>
                        <a:spcAft>
                          <a:spcPts val="0"/>
                        </a:spcAft>
                        <a:buNone/>
                      </a:pPr>
                      <a:r>
                        <a:rPr lang="en">
                          <a:solidFill>
                            <a:schemeClr val="accent5"/>
                          </a:solidFill>
                        </a:rPr>
                        <a:t>[1024, 512, 256, 128]*</a:t>
                      </a:r>
                      <a:endParaRPr>
                        <a:solidFill>
                          <a:schemeClr val="accent5"/>
                        </a:solidFill>
                      </a:endParaRPr>
                    </a:p>
                  </a:txBody>
                  <a:tcPr marT="91425" marB="91425" marR="91425" marL="91425" anchor="ctr"/>
                </a:tc>
                <a:tc>
                  <a:txBody>
                    <a:bodyPr/>
                    <a:lstStyle/>
                    <a:p>
                      <a:pPr indent="0" lvl="0" marL="0" rtl="0" algn="ctr">
                        <a:spcBef>
                          <a:spcPts val="0"/>
                        </a:spcBef>
                        <a:spcAft>
                          <a:spcPts val="0"/>
                        </a:spcAft>
                        <a:buNone/>
                      </a:pPr>
                      <a:r>
                        <a:rPr lang="en" sz="1500">
                          <a:solidFill>
                            <a:schemeClr val="accent5"/>
                          </a:solidFill>
                        </a:rPr>
                        <a:t>93.22%</a:t>
                      </a:r>
                      <a:endParaRPr sz="1500">
                        <a:solidFill>
                          <a:schemeClr val="accent5"/>
                        </a:solidFill>
                      </a:endParaRPr>
                    </a:p>
                  </a:txBody>
                  <a:tcPr marT="91425" marB="91425" marR="91425" marL="91425" anchor="ctr"/>
                </a:tc>
                <a:tc>
                  <a:txBody>
                    <a:bodyPr/>
                    <a:lstStyle/>
                    <a:p>
                      <a:pPr indent="0" lvl="0" marL="0" rtl="0" algn="ctr">
                        <a:spcBef>
                          <a:spcPts val="0"/>
                        </a:spcBef>
                        <a:spcAft>
                          <a:spcPts val="0"/>
                        </a:spcAft>
                        <a:buNone/>
                      </a:pPr>
                      <a:r>
                        <a:rPr lang="en" sz="1500">
                          <a:solidFill>
                            <a:schemeClr val="accent5"/>
                          </a:solidFill>
                        </a:rPr>
                        <a:t>93.74%</a:t>
                      </a:r>
                      <a:endParaRPr sz="1500">
                        <a:solidFill>
                          <a:schemeClr val="accent5"/>
                        </a:solidFill>
                      </a:endParaRPr>
                    </a:p>
                  </a:txBody>
                  <a:tcPr marT="91425" marB="91425" marR="91425" marL="91425" anchor="ctr"/>
                </a:tc>
              </a:tr>
            </a:tbl>
          </a:graphicData>
        </a:graphic>
      </p:graphicFrame>
      <p:sp>
        <p:nvSpPr>
          <p:cNvPr id="340" name="Google Shape;340;p42"/>
          <p:cNvSpPr txBox="1"/>
          <p:nvPr/>
        </p:nvSpPr>
        <p:spPr>
          <a:xfrm>
            <a:off x="5410500" y="714300"/>
            <a:ext cx="2131500" cy="7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Lato"/>
                <a:ea typeface="Lato"/>
                <a:cs typeface="Lato"/>
                <a:sym typeface="Lato"/>
              </a:rPr>
              <a:t>◆</a:t>
            </a:r>
            <a:r>
              <a:rPr lang="en" sz="1800">
                <a:solidFill>
                  <a:schemeClr val="dk2"/>
                </a:solidFill>
                <a:latin typeface="Lato"/>
                <a:ea typeface="Lato"/>
                <a:cs typeface="Lato"/>
                <a:sym typeface="Lato"/>
              </a:rPr>
              <a:t> Baseline models</a:t>
            </a:r>
            <a:endParaRPr sz="1800">
              <a:solidFill>
                <a:schemeClr val="dk2"/>
              </a:solidFill>
              <a:latin typeface="Lato"/>
              <a:ea typeface="Lato"/>
              <a:cs typeface="Lato"/>
              <a:sym typeface="Lato"/>
            </a:endParaRPr>
          </a:p>
          <a:p>
            <a:pPr indent="0" lvl="0" marL="0" rtl="0" algn="l">
              <a:spcBef>
                <a:spcPts val="0"/>
              </a:spcBef>
              <a:spcAft>
                <a:spcPts val="0"/>
              </a:spcAft>
              <a:buNone/>
            </a:pPr>
            <a:r>
              <a:rPr lang="en" sz="1800">
                <a:solidFill>
                  <a:schemeClr val="accent5"/>
                </a:solidFill>
                <a:latin typeface="Lato"/>
                <a:ea typeface="Lato"/>
                <a:cs typeface="Lato"/>
                <a:sym typeface="Lato"/>
              </a:rPr>
              <a:t>◆</a:t>
            </a:r>
            <a:r>
              <a:rPr lang="en" sz="1800">
                <a:solidFill>
                  <a:schemeClr val="dk2"/>
                </a:solidFill>
                <a:latin typeface="Lato"/>
                <a:ea typeface="Lato"/>
                <a:cs typeface="Lato"/>
                <a:sym typeface="Lato"/>
              </a:rPr>
              <a:t> Best model</a:t>
            </a:r>
            <a:endParaRPr sz="1800">
              <a:solidFill>
                <a:schemeClr val="dk2"/>
              </a:solidFill>
              <a:latin typeface="Lato"/>
              <a:ea typeface="Lato"/>
              <a:cs typeface="Lato"/>
              <a:sym typeface="Lato"/>
            </a:endParaRPr>
          </a:p>
        </p:txBody>
      </p:sp>
      <p:sp>
        <p:nvSpPr>
          <p:cNvPr id="341" name="Google Shape;341;p42"/>
          <p:cNvSpPr txBox="1"/>
          <p:nvPr/>
        </p:nvSpPr>
        <p:spPr>
          <a:xfrm>
            <a:off x="3589150" y="4785425"/>
            <a:ext cx="131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5"/>
                </a:solidFill>
                <a:latin typeface="Lato"/>
                <a:ea typeface="Lato"/>
                <a:cs typeface="Lato"/>
                <a:sym typeface="Lato"/>
              </a:rPr>
              <a:t>*</a:t>
            </a:r>
            <a:r>
              <a:rPr lang="en" sz="1100">
                <a:solidFill>
                  <a:schemeClr val="dk2"/>
                </a:solidFill>
                <a:latin typeface="Lato"/>
                <a:ea typeface="Lato"/>
                <a:cs typeface="Lato"/>
                <a:sym typeface="Lato"/>
              </a:rPr>
              <a:t> See later slides</a:t>
            </a:r>
            <a:endParaRPr sz="1100">
              <a:solidFill>
                <a:schemeClr val="dk2"/>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txBox="1"/>
          <p:nvPr>
            <p:ph type="title"/>
          </p:nvPr>
        </p:nvSpPr>
        <p:spPr>
          <a:xfrm>
            <a:off x="249888" y="276100"/>
            <a:ext cx="4045200" cy="612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600"/>
              <a:buNone/>
            </a:pPr>
            <a:r>
              <a:rPr lang="en" sz="2500"/>
              <a:t>Video Demonstration 🎥</a:t>
            </a:r>
            <a:endParaRPr sz="2500"/>
          </a:p>
        </p:txBody>
      </p:sp>
      <p:sp>
        <p:nvSpPr>
          <p:cNvPr id="347" name="Google Shape;347;p4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p>
            <a:pPr indent="0" lvl="0" marL="0" rtl="0" algn="l">
              <a:lnSpc>
                <a:spcPct val="105000"/>
              </a:lnSpc>
              <a:spcBef>
                <a:spcPts val="1200"/>
              </a:spcBef>
              <a:spcAft>
                <a:spcPts val="0"/>
              </a:spcAft>
              <a:buSzPts val="1800"/>
              <a:buNone/>
            </a:pPr>
            <a:r>
              <a:rPr lang="en" sz="1500"/>
              <a:t>The project includes an application that conducts inference for live video. Users can sign gestures in front of a camera, and the system predicts and displays the corresponding letter. </a:t>
            </a:r>
            <a:endParaRPr sz="1500"/>
          </a:p>
          <a:p>
            <a:pPr indent="0" lvl="0" marL="0" rtl="0" algn="l">
              <a:lnSpc>
                <a:spcPct val="105000"/>
              </a:lnSpc>
              <a:spcBef>
                <a:spcPts val="1200"/>
              </a:spcBef>
              <a:spcAft>
                <a:spcPts val="0"/>
              </a:spcAft>
              <a:buSzPts val="1800"/>
              <a:buNone/>
            </a:pPr>
            <a:r>
              <a:t/>
            </a:r>
            <a:endParaRPr sz="1500"/>
          </a:p>
          <a:p>
            <a:pPr indent="0" lvl="0" marL="0" rtl="0" algn="l">
              <a:lnSpc>
                <a:spcPct val="105000"/>
              </a:lnSpc>
              <a:spcBef>
                <a:spcPts val="1200"/>
              </a:spcBef>
              <a:spcAft>
                <a:spcPts val="0"/>
              </a:spcAft>
              <a:buSzPts val="1800"/>
              <a:buNone/>
            </a:pPr>
            <a:r>
              <a:rPr lang="en" sz="1500"/>
              <a:t>This feature uses </a:t>
            </a:r>
            <a:r>
              <a:rPr i="1" lang="en" sz="1500"/>
              <a:t>OpenCV</a:t>
            </a:r>
            <a:r>
              <a:rPr lang="en" sz="1500"/>
              <a:t> and </a:t>
            </a:r>
            <a:r>
              <a:rPr i="1" lang="en" sz="1500"/>
              <a:t>Mediapipe</a:t>
            </a:r>
            <a:r>
              <a:rPr lang="en" sz="1500"/>
              <a:t> to</a:t>
            </a:r>
            <a:endParaRPr/>
          </a:p>
          <a:p>
            <a:pPr indent="-323850" lvl="0" marL="457200" rtl="0" algn="l">
              <a:lnSpc>
                <a:spcPct val="105000"/>
              </a:lnSpc>
              <a:spcBef>
                <a:spcPts val="1200"/>
              </a:spcBef>
              <a:spcAft>
                <a:spcPts val="0"/>
              </a:spcAft>
              <a:buSzPts val="1500"/>
              <a:buChar char="●"/>
            </a:pPr>
            <a:r>
              <a:rPr lang="en" sz="1500"/>
              <a:t>Conduct </a:t>
            </a:r>
            <a:r>
              <a:rPr lang="en" sz="1500"/>
              <a:t>real-time inference for a trained ASL-to-letter model</a:t>
            </a:r>
            <a:endParaRPr/>
          </a:p>
          <a:p>
            <a:pPr indent="-323850" lvl="0" marL="457200" rtl="0" algn="l">
              <a:lnSpc>
                <a:spcPct val="105000"/>
              </a:lnSpc>
              <a:spcBef>
                <a:spcPts val="0"/>
              </a:spcBef>
              <a:spcAft>
                <a:spcPts val="0"/>
              </a:spcAft>
              <a:buSzPts val="1500"/>
              <a:buChar char="●"/>
            </a:pPr>
            <a:r>
              <a:rPr lang="en" sz="1500"/>
              <a:t>Provide a</a:t>
            </a:r>
            <a:r>
              <a:rPr lang="en" sz="1500"/>
              <a:t> user-friendly interface and control scheme to capture user signs</a:t>
            </a:r>
            <a:endParaRPr/>
          </a:p>
        </p:txBody>
      </p:sp>
      <p:pic>
        <p:nvPicPr>
          <p:cNvPr id="348" name="Google Shape;348;p43"/>
          <p:cNvPicPr preferRelativeResize="0"/>
          <p:nvPr/>
        </p:nvPicPr>
        <p:blipFill>
          <a:blip r:embed="rId3">
            <a:alphaModFix/>
          </a:blip>
          <a:stretch>
            <a:fillRect/>
          </a:stretch>
        </p:blipFill>
        <p:spPr>
          <a:xfrm>
            <a:off x="263500" y="981300"/>
            <a:ext cx="4017975" cy="3180900"/>
          </a:xfrm>
          <a:prstGeom prst="rect">
            <a:avLst/>
          </a:prstGeom>
          <a:noFill/>
          <a:ln>
            <a:noFill/>
          </a:ln>
        </p:spPr>
      </p:pic>
      <p:sp>
        <p:nvSpPr>
          <p:cNvPr id="349" name="Google Shape;349;p43"/>
          <p:cNvSpPr txBox="1"/>
          <p:nvPr/>
        </p:nvSpPr>
        <p:spPr>
          <a:xfrm>
            <a:off x="1449525" y="4162200"/>
            <a:ext cx="174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999999"/>
                </a:solidFill>
                <a:latin typeface="Lato"/>
                <a:ea typeface="Lato"/>
                <a:cs typeface="Lato"/>
                <a:sym typeface="Lato"/>
              </a:rPr>
              <a:t>To the tune of Frank Sinatra</a:t>
            </a:r>
            <a:endParaRPr sz="1000">
              <a:solidFill>
                <a:srgbClr val="999999"/>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4"/>
          <p:cNvSpPr txBox="1"/>
          <p:nvPr>
            <p:ph type="title"/>
          </p:nvPr>
        </p:nvSpPr>
        <p:spPr>
          <a:xfrm>
            <a:off x="2410100" y="810175"/>
            <a:ext cx="6321600" cy="6354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3000"/>
              <a:buNone/>
            </a:pPr>
            <a:r>
              <a:rPr i="1" lang="en">
                <a:solidFill>
                  <a:srgbClr val="434343"/>
                </a:solidFill>
              </a:rPr>
              <a:t>k</a:t>
            </a:r>
            <a:r>
              <a:rPr lang="en">
                <a:solidFill>
                  <a:srgbClr val="434343"/>
                </a:solidFill>
              </a:rPr>
              <a:t>-frame Ensemble Window</a:t>
            </a:r>
            <a:endParaRPr>
              <a:solidFill>
                <a:srgbClr val="434343"/>
              </a:solidFill>
            </a:endParaRPr>
          </a:p>
        </p:txBody>
      </p:sp>
      <p:sp>
        <p:nvSpPr>
          <p:cNvPr id="355" name="Google Shape;355;p44"/>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1800"/>
              <a:buNone/>
            </a:pPr>
            <a:r>
              <a:rPr lang="en">
                <a:solidFill>
                  <a:srgbClr val="434343"/>
                </a:solidFill>
              </a:rPr>
              <a:t>Utilizing single frame vision techniques can lead to poor perceived performance for live video. This is can be greatly improved by ensembling inferences over the last </a:t>
            </a:r>
            <a:r>
              <a:rPr i="1" lang="en">
                <a:solidFill>
                  <a:srgbClr val="434343"/>
                </a:solidFill>
              </a:rPr>
              <a:t>k</a:t>
            </a:r>
            <a:r>
              <a:rPr lang="en">
                <a:solidFill>
                  <a:srgbClr val="434343"/>
                </a:solidFill>
              </a:rPr>
              <a:t> frames</a:t>
            </a:r>
            <a:endParaRPr>
              <a:solidFill>
                <a:srgbClr val="434343"/>
              </a:solidFill>
            </a:endParaRPr>
          </a:p>
          <a:p>
            <a:pPr indent="-342900" lvl="0" marL="457200" rtl="0" algn="l">
              <a:lnSpc>
                <a:spcPct val="105000"/>
              </a:lnSpc>
              <a:spcBef>
                <a:spcPts val="1200"/>
              </a:spcBef>
              <a:spcAft>
                <a:spcPts val="0"/>
              </a:spcAft>
              <a:buClr>
                <a:srgbClr val="434343"/>
              </a:buClr>
              <a:buSzPts val="1800"/>
              <a:buChar char="●"/>
            </a:pPr>
            <a:r>
              <a:rPr lang="en">
                <a:solidFill>
                  <a:srgbClr val="434343"/>
                </a:solidFill>
              </a:rPr>
              <a:t>Majority vote reduces “</a:t>
            </a:r>
            <a:r>
              <a:rPr lang="en">
                <a:solidFill>
                  <a:srgbClr val="434343"/>
                </a:solidFill>
              </a:rPr>
              <a:t>jitteriness</a:t>
            </a:r>
            <a:r>
              <a:rPr lang="en">
                <a:solidFill>
                  <a:srgbClr val="434343"/>
                </a:solidFill>
              </a:rPr>
              <a:t>” of inference per frame</a:t>
            </a:r>
            <a:endParaRPr>
              <a:solidFill>
                <a:srgbClr val="434343"/>
              </a:solidFill>
            </a:endParaRPr>
          </a:p>
          <a:p>
            <a:pPr indent="-342900" lvl="0" marL="457200" rtl="0" algn="l">
              <a:lnSpc>
                <a:spcPct val="105000"/>
              </a:lnSpc>
              <a:spcBef>
                <a:spcPts val="0"/>
              </a:spcBef>
              <a:spcAft>
                <a:spcPts val="0"/>
              </a:spcAft>
              <a:buClr>
                <a:srgbClr val="434343"/>
              </a:buClr>
              <a:buSzPts val="1800"/>
              <a:buChar char="●"/>
            </a:pPr>
            <a:r>
              <a:rPr lang="en">
                <a:solidFill>
                  <a:srgbClr val="434343"/>
                </a:solidFill>
              </a:rPr>
              <a:t>A con is that when a change in sign does occur, it takes longer for the prediction to change</a:t>
            </a:r>
            <a:endParaRPr>
              <a:solidFill>
                <a:srgbClr val="434343"/>
              </a:solidFill>
            </a:endParaRPr>
          </a:p>
          <a:p>
            <a:pPr indent="-342900" lvl="0" marL="457200" rtl="0" algn="l">
              <a:lnSpc>
                <a:spcPct val="105000"/>
              </a:lnSpc>
              <a:spcBef>
                <a:spcPts val="0"/>
              </a:spcBef>
              <a:spcAft>
                <a:spcPts val="0"/>
              </a:spcAft>
              <a:buClr>
                <a:srgbClr val="434343"/>
              </a:buClr>
              <a:buSzPts val="1800"/>
              <a:buChar char="●"/>
            </a:pPr>
            <a:r>
              <a:rPr lang="en">
                <a:solidFill>
                  <a:srgbClr val="434343"/>
                </a:solidFill>
              </a:rPr>
              <a:t>We f</a:t>
            </a:r>
            <a:r>
              <a:rPr lang="en">
                <a:solidFill>
                  <a:srgbClr val="434343"/>
                </a:solidFill>
              </a:rPr>
              <a:t>ound a </a:t>
            </a:r>
            <a:r>
              <a:rPr i="1" lang="en">
                <a:solidFill>
                  <a:srgbClr val="434343"/>
                </a:solidFill>
              </a:rPr>
              <a:t>k=15</a:t>
            </a:r>
            <a:r>
              <a:rPr lang="en">
                <a:solidFill>
                  <a:srgbClr val="434343"/>
                </a:solidFill>
              </a:rPr>
              <a:t> frame window served a good balance between confidence and responsiveness</a:t>
            </a:r>
            <a:endParaRPr>
              <a:solidFill>
                <a:srgbClr val="434343"/>
              </a:solidFill>
            </a:endParaRPr>
          </a:p>
        </p:txBody>
      </p:sp>
      <p:pic>
        <p:nvPicPr>
          <p:cNvPr id="356" name="Google Shape;356;p44"/>
          <p:cNvPicPr preferRelativeResize="0"/>
          <p:nvPr/>
        </p:nvPicPr>
        <p:blipFill rotWithShape="1">
          <a:blip r:embed="rId3">
            <a:alphaModFix/>
          </a:blip>
          <a:srcRect b="0" l="0" r="60402" t="0"/>
          <a:stretch/>
        </p:blipFill>
        <p:spPr>
          <a:xfrm>
            <a:off x="210775" y="575950"/>
            <a:ext cx="1171934" cy="1797101"/>
          </a:xfrm>
          <a:prstGeom prst="rect">
            <a:avLst/>
          </a:prstGeom>
          <a:noFill/>
          <a:ln>
            <a:noFill/>
          </a:ln>
        </p:spPr>
      </p:pic>
      <p:pic>
        <p:nvPicPr>
          <p:cNvPr id="357" name="Google Shape;357;p44"/>
          <p:cNvPicPr preferRelativeResize="0"/>
          <p:nvPr/>
        </p:nvPicPr>
        <p:blipFill rotWithShape="1">
          <a:blip r:embed="rId4">
            <a:alphaModFix/>
          </a:blip>
          <a:srcRect b="0" l="0" r="64653" t="0"/>
          <a:stretch/>
        </p:blipFill>
        <p:spPr>
          <a:xfrm>
            <a:off x="641165" y="1712383"/>
            <a:ext cx="1046146" cy="1797101"/>
          </a:xfrm>
          <a:prstGeom prst="rect">
            <a:avLst/>
          </a:prstGeom>
          <a:noFill/>
          <a:ln>
            <a:noFill/>
          </a:ln>
        </p:spPr>
      </p:pic>
      <p:pic>
        <p:nvPicPr>
          <p:cNvPr id="358" name="Google Shape;358;p44"/>
          <p:cNvPicPr preferRelativeResize="0"/>
          <p:nvPr/>
        </p:nvPicPr>
        <p:blipFill rotWithShape="1">
          <a:blip r:embed="rId5">
            <a:alphaModFix/>
          </a:blip>
          <a:srcRect b="0" l="0" r="57297" t="0"/>
          <a:stretch/>
        </p:blipFill>
        <p:spPr>
          <a:xfrm>
            <a:off x="1038418" y="3129566"/>
            <a:ext cx="1108608" cy="1576360"/>
          </a:xfrm>
          <a:prstGeom prst="rect">
            <a:avLst/>
          </a:prstGeom>
          <a:noFill/>
          <a:ln>
            <a:noFill/>
          </a:ln>
        </p:spPr>
      </p:pic>
      <p:sp>
        <p:nvSpPr>
          <p:cNvPr id="359" name="Google Shape;359;p44"/>
          <p:cNvSpPr txBox="1"/>
          <p:nvPr/>
        </p:nvSpPr>
        <p:spPr>
          <a:xfrm>
            <a:off x="210775" y="4705925"/>
            <a:ext cx="2678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2"/>
                </a:solidFill>
                <a:latin typeface="Lato"/>
                <a:ea typeface="Lato"/>
                <a:cs typeface="Lato"/>
                <a:sym typeface="Lato"/>
              </a:rPr>
              <a:t>Example of “jitteriness”</a:t>
            </a:r>
            <a:endParaRPr sz="1500">
              <a:solidFill>
                <a:schemeClr val="lt2"/>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5"/>
          <p:cNvSpPr txBox="1"/>
          <p:nvPr>
            <p:ph type="title"/>
          </p:nvPr>
        </p:nvSpPr>
        <p:spPr>
          <a:xfrm>
            <a:off x="566250" y="408150"/>
            <a:ext cx="8011500" cy="572700"/>
          </a:xfrm>
          <a:prstGeom prst="rect">
            <a:avLst/>
          </a:prstGeom>
          <a:noFill/>
          <a:ln>
            <a:noFill/>
          </a:ln>
        </p:spPr>
        <p:txBody>
          <a:bodyPr anchorCtr="0" anchor="ctr" bIns="91425" lIns="91425" spcFirstLastPara="1" rIns="91425" wrap="square" tIns="91425">
            <a:normAutofit/>
          </a:bodyPr>
          <a:lstStyle/>
          <a:p>
            <a:pPr indent="0" lvl="0" marL="0" rtl="0" algn="l">
              <a:lnSpc>
                <a:spcPct val="90000"/>
              </a:lnSpc>
              <a:spcBef>
                <a:spcPts val="0"/>
              </a:spcBef>
              <a:spcAft>
                <a:spcPts val="0"/>
              </a:spcAft>
              <a:buSzPts val="3000"/>
              <a:buNone/>
            </a:pPr>
            <a:r>
              <a:rPr b="1" i="0" lang="en" sz="2800" u="none" cap="none" strike="noStrike">
                <a:latin typeface="Raleway"/>
                <a:ea typeface="Raleway"/>
                <a:cs typeface="Raleway"/>
                <a:sym typeface="Raleway"/>
              </a:rPr>
              <a:t>Insights and Challenges</a:t>
            </a:r>
            <a:endParaRPr b="1" i="0" sz="2800" u="none" cap="none" strike="noStrike">
              <a:latin typeface="Raleway"/>
              <a:ea typeface="Raleway"/>
              <a:cs typeface="Raleway"/>
              <a:sym typeface="Raleway"/>
            </a:endParaRPr>
          </a:p>
        </p:txBody>
      </p:sp>
      <p:sp>
        <p:nvSpPr>
          <p:cNvPr id="365" name="Google Shape;365;p45"/>
          <p:cNvSpPr txBox="1"/>
          <p:nvPr>
            <p:ph idx="1" type="body"/>
          </p:nvPr>
        </p:nvSpPr>
        <p:spPr>
          <a:xfrm>
            <a:off x="650850" y="1987200"/>
            <a:ext cx="3776700" cy="2766900"/>
          </a:xfrm>
          <a:prstGeom prst="rect">
            <a:avLst/>
          </a:prstGeom>
          <a:noFill/>
          <a:ln>
            <a:noFill/>
          </a:ln>
        </p:spPr>
        <p:txBody>
          <a:bodyPr anchorCtr="0" anchor="t" bIns="91425" lIns="91425" spcFirstLastPara="1" rIns="91425" wrap="square" tIns="91425">
            <a:normAutofit/>
          </a:bodyPr>
          <a:lstStyle/>
          <a:p>
            <a:pPr indent="-292100" lvl="0" marL="457200" rtl="0" algn="l">
              <a:lnSpc>
                <a:spcPct val="115000"/>
              </a:lnSpc>
              <a:spcBef>
                <a:spcPts val="0"/>
              </a:spcBef>
              <a:spcAft>
                <a:spcPts val="0"/>
              </a:spcAft>
              <a:buSzPts val="1000"/>
              <a:buChar char="●"/>
            </a:pPr>
            <a:r>
              <a:rPr b="0" i="0" lang="en" u="none" cap="none" strike="noStrike">
                <a:latin typeface="Lato"/>
                <a:ea typeface="Lato"/>
                <a:cs typeface="Lato"/>
                <a:sym typeface="Lato"/>
              </a:rPr>
              <a:t>Robust preprocessing enhances model performance. </a:t>
            </a:r>
            <a:endParaRPr/>
          </a:p>
          <a:p>
            <a:pPr indent="-292100" lvl="0" marL="457200" rtl="0" algn="l">
              <a:lnSpc>
                <a:spcPct val="115000"/>
              </a:lnSpc>
              <a:spcBef>
                <a:spcPts val="600"/>
              </a:spcBef>
              <a:spcAft>
                <a:spcPts val="0"/>
              </a:spcAft>
              <a:buSzPts val="1000"/>
              <a:buChar char="●"/>
            </a:pPr>
            <a:r>
              <a:rPr b="0" i="0" lang="en" u="none" cap="none" strike="noStrike">
                <a:latin typeface="Lato"/>
                <a:ea typeface="Lato"/>
                <a:cs typeface="Lato"/>
                <a:sym typeface="Lato"/>
              </a:rPr>
              <a:t>MLP significantly outperformed the baseline model.</a:t>
            </a:r>
            <a:endParaRPr/>
          </a:p>
          <a:p>
            <a:pPr indent="-292100" lvl="0" marL="457200" rtl="0" algn="l">
              <a:lnSpc>
                <a:spcPct val="115000"/>
              </a:lnSpc>
              <a:spcBef>
                <a:spcPts val="600"/>
              </a:spcBef>
              <a:spcAft>
                <a:spcPts val="0"/>
              </a:spcAft>
              <a:buSzPts val="1000"/>
              <a:buChar char="●"/>
            </a:pPr>
            <a:r>
              <a:rPr b="0" i="0" lang="en" u="none" cap="none" strike="noStrike">
                <a:latin typeface="Lato"/>
                <a:ea typeface="Lato"/>
                <a:cs typeface="Lato"/>
                <a:sym typeface="Lato"/>
              </a:rPr>
              <a:t>Proper hyperparameter tuning is essential for optimal results.</a:t>
            </a:r>
            <a:endParaRPr b="0" i="0" u="none" cap="none" strike="noStrike">
              <a:latin typeface="Lato"/>
              <a:ea typeface="Lato"/>
              <a:cs typeface="Lato"/>
              <a:sym typeface="Lato"/>
            </a:endParaRPr>
          </a:p>
          <a:p>
            <a:pPr indent="-292100" lvl="0" marL="457200" rtl="0" algn="l">
              <a:lnSpc>
                <a:spcPct val="115000"/>
              </a:lnSpc>
              <a:spcBef>
                <a:spcPts val="600"/>
              </a:spcBef>
              <a:spcAft>
                <a:spcPts val="0"/>
              </a:spcAft>
              <a:buSzPts val="1000"/>
              <a:buChar char="●"/>
            </a:pPr>
            <a:r>
              <a:rPr lang="en"/>
              <a:t>Regularization is key for preventing overfitting.</a:t>
            </a:r>
            <a:endParaRPr/>
          </a:p>
          <a:p>
            <a:pPr indent="-292100" lvl="0" marL="457200" rtl="0" algn="l">
              <a:lnSpc>
                <a:spcPct val="115000"/>
              </a:lnSpc>
              <a:spcBef>
                <a:spcPts val="600"/>
              </a:spcBef>
              <a:spcAft>
                <a:spcPts val="0"/>
              </a:spcAft>
              <a:buSzPts val="1000"/>
              <a:buChar char="●"/>
            </a:pPr>
            <a:r>
              <a:rPr lang="en"/>
              <a:t>Ensembling over frames adds stability.</a:t>
            </a:r>
            <a:endParaRPr/>
          </a:p>
          <a:p>
            <a:pPr indent="-228600" lvl="0" marL="457200" rtl="0" algn="l">
              <a:lnSpc>
                <a:spcPct val="115000"/>
              </a:lnSpc>
              <a:spcBef>
                <a:spcPts val="600"/>
              </a:spcBef>
              <a:spcAft>
                <a:spcPts val="0"/>
              </a:spcAft>
              <a:buSzPts val="1000"/>
              <a:buNone/>
            </a:pPr>
            <a:r>
              <a:t/>
            </a:r>
            <a:endParaRPr b="0" i="0" u="none" cap="none" strike="noStrike">
              <a:latin typeface="Lato"/>
              <a:ea typeface="Lato"/>
              <a:cs typeface="Lato"/>
              <a:sym typeface="Lato"/>
            </a:endParaRPr>
          </a:p>
          <a:p>
            <a:pPr indent="-228600" lvl="0" marL="457200" rtl="0" algn="l">
              <a:lnSpc>
                <a:spcPct val="115000"/>
              </a:lnSpc>
              <a:spcBef>
                <a:spcPts val="600"/>
              </a:spcBef>
              <a:spcAft>
                <a:spcPts val="600"/>
              </a:spcAft>
              <a:buSzPts val="1000"/>
              <a:buNone/>
            </a:pPr>
            <a:r>
              <a:t/>
            </a:r>
            <a:endParaRPr b="0" i="0" u="none" cap="none" strike="noStrike">
              <a:latin typeface="Lato"/>
              <a:ea typeface="Lato"/>
              <a:cs typeface="Lato"/>
              <a:sym typeface="Lato"/>
            </a:endParaRPr>
          </a:p>
        </p:txBody>
      </p:sp>
      <p:sp>
        <p:nvSpPr>
          <p:cNvPr id="366" name="Google Shape;366;p45"/>
          <p:cNvSpPr txBox="1"/>
          <p:nvPr>
            <p:ph idx="3" type="subTitle"/>
          </p:nvPr>
        </p:nvSpPr>
        <p:spPr>
          <a:xfrm>
            <a:off x="4998875" y="1367825"/>
            <a:ext cx="3732300" cy="434400"/>
          </a:xfrm>
          <a:prstGeom prst="rect">
            <a:avLst/>
          </a:prstGeom>
          <a:noFill/>
          <a:ln>
            <a:noFill/>
          </a:ln>
        </p:spPr>
        <p:txBody>
          <a:bodyPr anchorCtr="0" anchor="ctr" bIns="91425" lIns="91425" spcFirstLastPara="1" rIns="91425" wrap="square" tIns="91425">
            <a:noAutofit/>
          </a:bodyPr>
          <a:lstStyle/>
          <a:p>
            <a:pPr indent="-342900" lvl="0" marL="457200" rtl="0" algn="l">
              <a:lnSpc>
                <a:spcPct val="100000"/>
              </a:lnSpc>
              <a:spcBef>
                <a:spcPts val="0"/>
              </a:spcBef>
              <a:spcAft>
                <a:spcPts val="0"/>
              </a:spcAft>
              <a:buClr>
                <a:schemeClr val="accent5"/>
              </a:buClr>
              <a:buSzPts val="1200"/>
              <a:buFont typeface="Space Grotesk SemiBold"/>
              <a:buNone/>
            </a:pPr>
            <a:r>
              <a:rPr lang="en"/>
              <a:t>Challenges</a:t>
            </a:r>
            <a:endParaRPr/>
          </a:p>
        </p:txBody>
      </p:sp>
      <p:sp>
        <p:nvSpPr>
          <p:cNvPr id="367" name="Google Shape;367;p45"/>
          <p:cNvSpPr txBox="1"/>
          <p:nvPr/>
        </p:nvSpPr>
        <p:spPr>
          <a:xfrm>
            <a:off x="4845450" y="1987200"/>
            <a:ext cx="3732300" cy="2766900"/>
          </a:xfrm>
          <a:prstGeom prst="rect">
            <a:avLst/>
          </a:prstGeom>
          <a:noFill/>
          <a:ln>
            <a:noFill/>
          </a:ln>
        </p:spPr>
        <p:txBody>
          <a:bodyPr anchorCtr="0" anchor="t" bIns="91425" lIns="91425" spcFirstLastPara="1" rIns="91425" wrap="square" tIns="91425">
            <a:normAutofit/>
          </a:bodyPr>
          <a:lstStyle/>
          <a:p>
            <a:pPr indent="-292100" lvl="0" marL="457200" marR="0" rtl="0" algn="l">
              <a:lnSpc>
                <a:spcPct val="115000"/>
              </a:lnSpc>
              <a:spcBef>
                <a:spcPts val="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Handling class imbalances in the dataset. </a:t>
            </a:r>
            <a:endParaRPr/>
          </a:p>
          <a:p>
            <a:pPr indent="-292100" lvl="0" marL="457200" marR="0" rtl="0" algn="l">
              <a:lnSpc>
                <a:spcPct val="115000"/>
              </a:lnSpc>
              <a:spcBef>
                <a:spcPts val="600"/>
              </a:spcBef>
              <a:spcAft>
                <a:spcPts val="0"/>
              </a:spcAft>
              <a:buClr>
                <a:schemeClr val="dk2"/>
              </a:buClr>
              <a:buSzPts val="1000"/>
              <a:buFont typeface="Lato"/>
              <a:buChar char="●"/>
            </a:pPr>
            <a:r>
              <a:rPr b="0" i="0" lang="en" sz="1000" u="none" cap="none" strike="noStrike">
                <a:solidFill>
                  <a:schemeClr val="dk2"/>
                </a:solidFill>
                <a:latin typeface="Lato"/>
                <a:ea typeface="Lato"/>
                <a:cs typeface="Lato"/>
                <a:sym typeface="Lato"/>
              </a:rPr>
              <a:t>Balancing computational costs for the MLP. </a:t>
            </a:r>
            <a:endParaRPr sz="1000">
              <a:solidFill>
                <a:schemeClr val="dk2"/>
              </a:solidFill>
              <a:latin typeface="Lato"/>
              <a:ea typeface="Lato"/>
              <a:cs typeface="Lato"/>
              <a:sym typeface="Lato"/>
            </a:endParaRPr>
          </a:p>
          <a:p>
            <a:pPr indent="-228600" lvl="0" marL="457200" marR="0" rtl="0" algn="l">
              <a:lnSpc>
                <a:spcPct val="115000"/>
              </a:lnSpc>
              <a:spcBef>
                <a:spcPts val="600"/>
              </a:spcBef>
              <a:spcAft>
                <a:spcPts val="0"/>
              </a:spcAft>
              <a:buClr>
                <a:schemeClr val="dk2"/>
              </a:buClr>
              <a:buSzPts val="1000"/>
              <a:buFont typeface="Lato"/>
              <a:buNone/>
            </a:pPr>
            <a:r>
              <a:t/>
            </a:r>
            <a:endParaRPr b="0" i="0" sz="1000" u="none" cap="none" strike="noStrike">
              <a:solidFill>
                <a:schemeClr val="dk2"/>
              </a:solidFill>
              <a:latin typeface="Lato"/>
              <a:ea typeface="Lato"/>
              <a:cs typeface="Lato"/>
              <a:sym typeface="Lato"/>
            </a:endParaRPr>
          </a:p>
          <a:p>
            <a:pPr indent="-228600" lvl="0" marL="457200" marR="0" rtl="0" algn="l">
              <a:lnSpc>
                <a:spcPct val="115000"/>
              </a:lnSpc>
              <a:spcBef>
                <a:spcPts val="600"/>
              </a:spcBef>
              <a:spcAft>
                <a:spcPts val="600"/>
              </a:spcAft>
              <a:buClr>
                <a:schemeClr val="dk2"/>
              </a:buClr>
              <a:buSzPts val="1000"/>
              <a:buFont typeface="Lato"/>
              <a:buNone/>
            </a:pPr>
            <a:r>
              <a:t/>
            </a:r>
            <a:endParaRPr b="0" i="0" sz="1000" u="none" cap="none" strike="noStrike">
              <a:solidFill>
                <a:schemeClr val="dk2"/>
              </a:solidFill>
              <a:latin typeface="Lato"/>
              <a:ea typeface="Lato"/>
              <a:cs typeface="Lato"/>
              <a:sym typeface="Lato"/>
            </a:endParaRPr>
          </a:p>
        </p:txBody>
      </p:sp>
      <p:sp>
        <p:nvSpPr>
          <p:cNvPr id="368" name="Google Shape;368;p45"/>
          <p:cNvSpPr txBox="1"/>
          <p:nvPr/>
        </p:nvSpPr>
        <p:spPr>
          <a:xfrm>
            <a:off x="793251" y="1367825"/>
            <a:ext cx="3732300" cy="4344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chemeClr val="accent5"/>
              </a:buClr>
              <a:buSzPts val="1200"/>
              <a:buFont typeface="Space Grotesk SemiBold"/>
              <a:buNone/>
            </a:pPr>
            <a:r>
              <a:rPr b="0" i="0" lang="en" sz="1200" u="none" cap="none" strike="noStrike">
                <a:solidFill>
                  <a:schemeClr val="accent5"/>
                </a:solidFill>
                <a:latin typeface="Space Grotesk SemiBold"/>
                <a:ea typeface="Space Grotesk SemiBold"/>
                <a:cs typeface="Space Grotesk SemiBold"/>
                <a:sym typeface="Space Grotesk SemiBold"/>
              </a:rPr>
              <a:t>Key Insights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6"/>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3000"/>
              <a:buNone/>
            </a:pPr>
            <a:r>
              <a:rPr lang="en"/>
              <a:t>Conclusions and Future Work</a:t>
            </a:r>
            <a:endParaRPr/>
          </a:p>
        </p:txBody>
      </p:sp>
      <p:sp>
        <p:nvSpPr>
          <p:cNvPr id="374" name="Google Shape;374;p46"/>
          <p:cNvSpPr txBox="1"/>
          <p:nvPr>
            <p:ph idx="1" type="body"/>
          </p:nvPr>
        </p:nvSpPr>
        <p:spPr>
          <a:xfrm>
            <a:off x="2410100" y="1288225"/>
            <a:ext cx="6321600" cy="33099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500"/>
              <a:t>Future work could include…</a:t>
            </a:r>
            <a:endParaRPr sz="1500"/>
          </a:p>
          <a:p>
            <a:pPr indent="-323850" lvl="0" marL="457200" rtl="0" algn="l">
              <a:lnSpc>
                <a:spcPct val="105000"/>
              </a:lnSpc>
              <a:spcBef>
                <a:spcPts val="0"/>
              </a:spcBef>
              <a:spcAft>
                <a:spcPts val="0"/>
              </a:spcAft>
              <a:buSzPts val="1500"/>
              <a:buChar char="●"/>
            </a:pPr>
            <a:r>
              <a:rPr lang="en" sz="1500"/>
              <a:t>Further refinement of preprocessing techniques</a:t>
            </a:r>
            <a:endParaRPr sz="1500"/>
          </a:p>
          <a:p>
            <a:pPr indent="-323850" lvl="0" marL="457200" rtl="0" algn="l">
              <a:lnSpc>
                <a:spcPct val="105000"/>
              </a:lnSpc>
              <a:spcBef>
                <a:spcPts val="0"/>
              </a:spcBef>
              <a:spcAft>
                <a:spcPts val="0"/>
              </a:spcAft>
              <a:buSzPts val="1500"/>
              <a:buChar char="●"/>
            </a:pPr>
            <a:r>
              <a:rPr lang="en" sz="1500"/>
              <a:t>Expansion of gesture classification to include dynamic gestures</a:t>
            </a:r>
            <a:endParaRPr sz="1500"/>
          </a:p>
          <a:p>
            <a:pPr indent="-323850" lvl="0" marL="457200" rtl="0" algn="l">
              <a:lnSpc>
                <a:spcPct val="105000"/>
              </a:lnSpc>
              <a:spcBef>
                <a:spcPts val="0"/>
              </a:spcBef>
              <a:spcAft>
                <a:spcPts val="0"/>
              </a:spcAft>
              <a:buSzPts val="1500"/>
              <a:buChar char="●"/>
            </a:pPr>
            <a:r>
              <a:rPr lang="en" sz="1500"/>
              <a:t>Exploration of additional machine learning models for even greater accuracy (CNNs for example)</a:t>
            </a:r>
            <a:endParaRPr sz="1500"/>
          </a:p>
        </p:txBody>
      </p:sp>
      <p:pic>
        <p:nvPicPr>
          <p:cNvPr id="375" name="Google Shape;375;p46"/>
          <p:cNvPicPr preferRelativeResize="0"/>
          <p:nvPr/>
        </p:nvPicPr>
        <p:blipFill rotWithShape="1">
          <a:blip r:embed="rId3">
            <a:alphaModFix/>
          </a:blip>
          <a:srcRect b="0" l="27380" r="25855" t="0"/>
          <a:stretch/>
        </p:blipFill>
        <p:spPr>
          <a:xfrm>
            <a:off x="85874" y="1211350"/>
            <a:ext cx="2400251" cy="28871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47"/>
          <p:cNvPicPr preferRelativeResize="0"/>
          <p:nvPr/>
        </p:nvPicPr>
        <p:blipFill rotWithShape="1">
          <a:blip r:embed="rId3">
            <a:alphaModFix/>
          </a:blip>
          <a:srcRect b="0" l="0" r="0" t="0"/>
          <a:stretch/>
        </p:blipFill>
        <p:spPr>
          <a:xfrm>
            <a:off x="499095" y="611570"/>
            <a:ext cx="8096265" cy="392035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pic>
        <p:nvPicPr>
          <p:cNvPr id="157" name="Google Shape;157;p21"/>
          <p:cNvPicPr preferRelativeResize="0"/>
          <p:nvPr>
            <p:ph idx="2" type="pic"/>
          </p:nvPr>
        </p:nvPicPr>
        <p:blipFill rotWithShape="1">
          <a:blip r:embed="rId3">
            <a:alphaModFix/>
          </a:blip>
          <a:srcRect b="0" l="0" r="0" t="0"/>
          <a:stretch/>
        </p:blipFill>
        <p:spPr>
          <a:xfrm>
            <a:off x="281250" y="1230068"/>
            <a:ext cx="4166699" cy="2976214"/>
          </a:xfrm>
          <a:prstGeom prst="rect">
            <a:avLst/>
          </a:prstGeom>
          <a:noFill/>
          <a:ln>
            <a:noFill/>
          </a:ln>
        </p:spPr>
      </p:pic>
      <p:sp>
        <p:nvSpPr>
          <p:cNvPr id="158" name="Google Shape;158;p21"/>
          <p:cNvSpPr txBox="1"/>
          <p:nvPr>
            <p:ph type="title"/>
          </p:nvPr>
        </p:nvSpPr>
        <p:spPr>
          <a:xfrm>
            <a:off x="4651550" y="445025"/>
            <a:ext cx="4093500" cy="503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Dataset Overview</a:t>
            </a:r>
            <a:endParaRPr/>
          </a:p>
        </p:txBody>
      </p:sp>
      <p:sp>
        <p:nvSpPr>
          <p:cNvPr id="159" name="Google Shape;159;p21"/>
          <p:cNvSpPr txBox="1"/>
          <p:nvPr>
            <p:ph idx="1" type="body"/>
          </p:nvPr>
        </p:nvSpPr>
        <p:spPr>
          <a:xfrm>
            <a:off x="4651550" y="1077925"/>
            <a:ext cx="3986700" cy="328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The dataset is composed of both synthetic and real ASL images, representing 29 classes.</a:t>
            </a:r>
            <a:endParaRPr/>
          </a:p>
          <a:p>
            <a:pPr indent="-342900" lvl="0" marL="457200" rtl="0" algn="l">
              <a:lnSpc>
                <a:spcPct val="115000"/>
              </a:lnSpc>
              <a:spcBef>
                <a:spcPts val="1200"/>
              </a:spcBef>
              <a:spcAft>
                <a:spcPts val="0"/>
              </a:spcAft>
              <a:buClr>
                <a:schemeClr val="dk2"/>
              </a:buClr>
              <a:buSzPts val="1800"/>
              <a:buFont typeface="Arial"/>
              <a:buChar char="•"/>
            </a:pPr>
            <a:r>
              <a:rPr b="1" lang="en">
                <a:latin typeface="Inter"/>
                <a:ea typeface="Inter"/>
                <a:cs typeface="Inter"/>
                <a:sym typeface="Inter"/>
              </a:rPr>
              <a:t>26 English letters</a:t>
            </a:r>
            <a:endParaRPr b="1">
              <a:latin typeface="Inter"/>
              <a:ea typeface="Inter"/>
              <a:cs typeface="Inter"/>
              <a:sym typeface="Inter"/>
            </a:endParaRPr>
          </a:p>
          <a:p>
            <a:pPr indent="-342900" lvl="0" marL="457200" rtl="0" algn="l">
              <a:lnSpc>
                <a:spcPct val="115000"/>
              </a:lnSpc>
              <a:spcBef>
                <a:spcPts val="0"/>
              </a:spcBef>
              <a:spcAft>
                <a:spcPts val="0"/>
              </a:spcAft>
              <a:buClr>
                <a:schemeClr val="dk2"/>
              </a:buClr>
              <a:buSzPts val="1800"/>
              <a:buFont typeface="Arial"/>
              <a:buChar char="•"/>
            </a:pPr>
            <a:r>
              <a:rPr b="1" lang="en">
                <a:latin typeface="Inter"/>
                <a:ea typeface="Inter"/>
                <a:cs typeface="Inter"/>
                <a:sym typeface="Inter"/>
              </a:rPr>
              <a:t>3 additional gestures</a:t>
            </a:r>
            <a:r>
              <a:rPr lang="en"/>
              <a:t>: space, delete, blank</a:t>
            </a:r>
            <a:endParaRPr/>
          </a:p>
          <a:p>
            <a:pPr indent="-342900" lvl="0" marL="457200" rtl="0" algn="l">
              <a:lnSpc>
                <a:spcPct val="115000"/>
              </a:lnSpc>
              <a:spcBef>
                <a:spcPts val="0"/>
              </a:spcBef>
              <a:spcAft>
                <a:spcPts val="0"/>
              </a:spcAft>
              <a:buClr>
                <a:schemeClr val="dk2"/>
              </a:buClr>
              <a:buSzPts val="1800"/>
              <a:buFont typeface="Arial"/>
              <a:buChar char="•"/>
            </a:pPr>
            <a:r>
              <a:rPr lang="en"/>
              <a:t>Combines synthetic data with real data for diverse backgrounds and pixel values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255500" y="166425"/>
            <a:ext cx="4096800" cy="13182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Real Data</a:t>
            </a:r>
            <a:endParaRPr sz="1700"/>
          </a:p>
        </p:txBody>
      </p:sp>
      <p:sp>
        <p:nvSpPr>
          <p:cNvPr id="165" name="Google Shape;165;p22"/>
          <p:cNvSpPr txBox="1"/>
          <p:nvPr>
            <p:ph type="title"/>
          </p:nvPr>
        </p:nvSpPr>
        <p:spPr>
          <a:xfrm>
            <a:off x="4809600" y="166425"/>
            <a:ext cx="4096800" cy="13182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solidFill>
                  <a:schemeClr val="lt1"/>
                </a:solidFill>
              </a:rPr>
              <a:t>Synthetic Data</a:t>
            </a:r>
            <a:endParaRPr sz="1700">
              <a:solidFill>
                <a:schemeClr val="lt1"/>
              </a:solidFill>
            </a:endParaRPr>
          </a:p>
        </p:txBody>
      </p:sp>
      <p:pic>
        <p:nvPicPr>
          <p:cNvPr id="166" name="Google Shape;166;p22"/>
          <p:cNvPicPr preferRelativeResize="0"/>
          <p:nvPr/>
        </p:nvPicPr>
        <p:blipFill>
          <a:blip r:embed="rId3">
            <a:alphaModFix/>
          </a:blip>
          <a:stretch>
            <a:fillRect/>
          </a:stretch>
        </p:blipFill>
        <p:spPr>
          <a:xfrm>
            <a:off x="523901" y="1484625"/>
            <a:ext cx="3559999" cy="2499074"/>
          </a:xfrm>
          <a:prstGeom prst="rect">
            <a:avLst/>
          </a:prstGeom>
          <a:noFill/>
          <a:ln>
            <a:noFill/>
          </a:ln>
        </p:spPr>
      </p:pic>
      <p:pic>
        <p:nvPicPr>
          <p:cNvPr id="167" name="Google Shape;167;p22"/>
          <p:cNvPicPr preferRelativeResize="0"/>
          <p:nvPr/>
        </p:nvPicPr>
        <p:blipFill>
          <a:blip r:embed="rId4">
            <a:alphaModFix/>
          </a:blip>
          <a:stretch>
            <a:fillRect/>
          </a:stretch>
        </p:blipFill>
        <p:spPr>
          <a:xfrm>
            <a:off x="4723088" y="1484625"/>
            <a:ext cx="4269824" cy="2499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 name="Shape 171"/>
        <p:cNvGrpSpPr/>
        <p:nvPr/>
      </p:nvGrpSpPr>
      <p:grpSpPr>
        <a:xfrm>
          <a:off x="0" y="0"/>
          <a:ext cx="0" cy="0"/>
          <a:chOff x="0" y="0"/>
          <a:chExt cx="0" cy="0"/>
        </a:xfrm>
      </p:grpSpPr>
      <p:sp>
        <p:nvSpPr>
          <p:cNvPr id="172" name="Google Shape;172;p23"/>
          <p:cNvSpPr txBox="1"/>
          <p:nvPr>
            <p:ph type="title"/>
          </p:nvPr>
        </p:nvSpPr>
        <p:spPr>
          <a:xfrm>
            <a:off x="566250" y="445025"/>
            <a:ext cx="8011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08170F"/>
                </a:solidFill>
              </a:rPr>
              <a:t>Dataset Splitting</a:t>
            </a:r>
            <a:endParaRPr>
              <a:solidFill>
                <a:srgbClr val="08170F"/>
              </a:solidFill>
              <a:latin typeface="Raleway"/>
              <a:ea typeface="Raleway"/>
              <a:cs typeface="Raleway"/>
              <a:sym typeface="Raleway"/>
            </a:endParaRPr>
          </a:p>
        </p:txBody>
      </p:sp>
      <p:sp>
        <p:nvSpPr>
          <p:cNvPr id="173" name="Google Shape;173;p23"/>
          <p:cNvSpPr txBox="1"/>
          <p:nvPr>
            <p:ph idx="1" type="body"/>
          </p:nvPr>
        </p:nvSpPr>
        <p:spPr>
          <a:xfrm>
            <a:off x="821800" y="2449762"/>
            <a:ext cx="2090100" cy="10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00"/>
              <a:buNone/>
            </a:pPr>
            <a:r>
              <a:rPr lang="en">
                <a:solidFill>
                  <a:srgbClr val="233E30"/>
                </a:solidFill>
                <a:latin typeface="Lato"/>
                <a:ea typeface="Lato"/>
                <a:cs typeface="Lato"/>
                <a:sym typeface="Lato"/>
              </a:rPr>
              <a:t>Training portion of the dataset - </a:t>
            </a:r>
            <a:r>
              <a:rPr b="1" lang="en">
                <a:solidFill>
                  <a:srgbClr val="233E30"/>
                </a:solidFill>
              </a:rPr>
              <a:t>89,040 samples.</a:t>
            </a:r>
            <a:endParaRPr b="1">
              <a:solidFill>
                <a:srgbClr val="233E30"/>
              </a:solidFill>
            </a:endParaRPr>
          </a:p>
        </p:txBody>
      </p:sp>
      <p:sp>
        <p:nvSpPr>
          <p:cNvPr id="174" name="Google Shape;174;p23"/>
          <p:cNvSpPr txBox="1"/>
          <p:nvPr>
            <p:ph idx="2" type="body"/>
          </p:nvPr>
        </p:nvSpPr>
        <p:spPr>
          <a:xfrm>
            <a:off x="3530388" y="2449762"/>
            <a:ext cx="2090100" cy="10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00"/>
              <a:buNone/>
            </a:pPr>
            <a:r>
              <a:rPr lang="en">
                <a:solidFill>
                  <a:srgbClr val="233E30"/>
                </a:solidFill>
                <a:latin typeface="Lato"/>
                <a:ea typeface="Lato"/>
                <a:cs typeface="Lato"/>
                <a:sym typeface="Lato"/>
              </a:rPr>
              <a:t>Validation portion of the dataset - </a:t>
            </a:r>
            <a:r>
              <a:rPr b="1" lang="en">
                <a:solidFill>
                  <a:srgbClr val="233E30"/>
                </a:solidFill>
              </a:rPr>
              <a:t>13,560 samples</a:t>
            </a:r>
            <a:endParaRPr b="1">
              <a:solidFill>
                <a:srgbClr val="233E30"/>
              </a:solidFill>
            </a:endParaRPr>
          </a:p>
        </p:txBody>
      </p:sp>
      <p:sp>
        <p:nvSpPr>
          <p:cNvPr id="175" name="Google Shape;175;p23"/>
          <p:cNvSpPr txBox="1"/>
          <p:nvPr>
            <p:ph idx="3" type="body"/>
          </p:nvPr>
        </p:nvSpPr>
        <p:spPr>
          <a:xfrm>
            <a:off x="6238988" y="2449762"/>
            <a:ext cx="2090100" cy="10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00"/>
              <a:buNone/>
            </a:pPr>
            <a:r>
              <a:rPr lang="en">
                <a:solidFill>
                  <a:srgbClr val="233E30"/>
                </a:solidFill>
                <a:latin typeface="Lato"/>
                <a:ea typeface="Lato"/>
                <a:cs typeface="Lato"/>
                <a:sym typeface="Lato"/>
              </a:rPr>
              <a:t>Testing portion of the dataset - </a:t>
            </a:r>
            <a:r>
              <a:rPr b="1" lang="en">
                <a:solidFill>
                  <a:srgbClr val="233E30"/>
                </a:solidFill>
              </a:rPr>
              <a:t>11,400 samples.</a:t>
            </a:r>
            <a:endParaRPr>
              <a:solidFill>
                <a:srgbClr val="233E30"/>
              </a:solidFill>
            </a:endParaRPr>
          </a:p>
        </p:txBody>
      </p:sp>
      <p:sp>
        <p:nvSpPr>
          <p:cNvPr id="176" name="Google Shape;176;p23"/>
          <p:cNvSpPr txBox="1"/>
          <p:nvPr>
            <p:ph idx="4" type="subTitle"/>
          </p:nvPr>
        </p:nvSpPr>
        <p:spPr>
          <a:xfrm>
            <a:off x="821800" y="1987828"/>
            <a:ext cx="2090100" cy="43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200"/>
              </a:spcAft>
              <a:buSzPts val="1200"/>
              <a:buNone/>
            </a:pPr>
            <a:r>
              <a:rPr lang="en" sz="3200">
                <a:solidFill>
                  <a:srgbClr val="6A6846"/>
                </a:solidFill>
                <a:latin typeface="Lato"/>
                <a:ea typeface="Lato"/>
                <a:cs typeface="Lato"/>
                <a:sym typeface="Lato"/>
              </a:rPr>
              <a:t>~</a:t>
            </a:r>
            <a:r>
              <a:rPr lang="en" sz="3200">
                <a:solidFill>
                  <a:srgbClr val="6A6846"/>
                </a:solidFill>
                <a:latin typeface="Lato"/>
                <a:ea typeface="Lato"/>
                <a:cs typeface="Lato"/>
                <a:sym typeface="Lato"/>
              </a:rPr>
              <a:t>80%</a:t>
            </a:r>
            <a:endParaRPr sz="3200">
              <a:solidFill>
                <a:srgbClr val="6A6846"/>
              </a:solidFill>
              <a:latin typeface="Lato"/>
              <a:ea typeface="Lato"/>
              <a:cs typeface="Lato"/>
              <a:sym typeface="Lato"/>
            </a:endParaRPr>
          </a:p>
        </p:txBody>
      </p:sp>
      <p:sp>
        <p:nvSpPr>
          <p:cNvPr id="177" name="Google Shape;177;p23"/>
          <p:cNvSpPr txBox="1"/>
          <p:nvPr>
            <p:ph idx="5" type="subTitle"/>
          </p:nvPr>
        </p:nvSpPr>
        <p:spPr>
          <a:xfrm>
            <a:off x="3530388" y="1987828"/>
            <a:ext cx="2090100" cy="43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200"/>
              </a:spcAft>
              <a:buSzPts val="1200"/>
              <a:buNone/>
            </a:pPr>
            <a:r>
              <a:rPr lang="en" sz="3200">
                <a:solidFill>
                  <a:srgbClr val="6A6846"/>
                </a:solidFill>
                <a:latin typeface="Lato"/>
                <a:ea typeface="Lato"/>
                <a:cs typeface="Lato"/>
                <a:sym typeface="Lato"/>
              </a:rPr>
              <a:t>~</a:t>
            </a:r>
            <a:r>
              <a:rPr lang="en" sz="3200">
                <a:solidFill>
                  <a:srgbClr val="6A6846"/>
                </a:solidFill>
                <a:latin typeface="Lato"/>
                <a:ea typeface="Lato"/>
                <a:cs typeface="Lato"/>
                <a:sym typeface="Lato"/>
              </a:rPr>
              <a:t>10%</a:t>
            </a:r>
            <a:endParaRPr sz="3200">
              <a:solidFill>
                <a:srgbClr val="6A6846"/>
              </a:solidFill>
              <a:latin typeface="Lato"/>
              <a:ea typeface="Lato"/>
              <a:cs typeface="Lato"/>
              <a:sym typeface="Lato"/>
            </a:endParaRPr>
          </a:p>
        </p:txBody>
      </p:sp>
      <p:sp>
        <p:nvSpPr>
          <p:cNvPr id="178" name="Google Shape;178;p23"/>
          <p:cNvSpPr txBox="1"/>
          <p:nvPr>
            <p:ph idx="6" type="subTitle"/>
          </p:nvPr>
        </p:nvSpPr>
        <p:spPr>
          <a:xfrm>
            <a:off x="6238988" y="1987828"/>
            <a:ext cx="2090100" cy="43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200"/>
              </a:spcAft>
              <a:buSzPts val="1200"/>
              <a:buNone/>
            </a:pPr>
            <a:r>
              <a:rPr lang="en" sz="3200">
                <a:solidFill>
                  <a:srgbClr val="6A6846"/>
                </a:solidFill>
                <a:latin typeface="Lato"/>
                <a:ea typeface="Lato"/>
                <a:cs typeface="Lato"/>
                <a:sym typeface="Lato"/>
              </a:rPr>
              <a:t>~</a:t>
            </a:r>
            <a:r>
              <a:rPr lang="en" sz="3200">
                <a:solidFill>
                  <a:srgbClr val="6A6846"/>
                </a:solidFill>
                <a:latin typeface="Lato"/>
                <a:ea typeface="Lato"/>
                <a:cs typeface="Lato"/>
                <a:sym typeface="Lato"/>
              </a:rPr>
              <a:t>10%</a:t>
            </a:r>
            <a:endParaRPr sz="3200">
              <a:solidFill>
                <a:srgbClr val="6A6846"/>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4"/>
          <p:cNvSpPr txBox="1"/>
          <p:nvPr>
            <p:ph type="title"/>
          </p:nvPr>
        </p:nvSpPr>
        <p:spPr>
          <a:xfrm>
            <a:off x="566250" y="445025"/>
            <a:ext cx="8011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SzPct val="100000"/>
              <a:buNone/>
            </a:pPr>
            <a:r>
              <a:rPr lang="en"/>
              <a:t>Data Preprocessing Steps</a:t>
            </a:r>
            <a:endParaRPr/>
          </a:p>
        </p:txBody>
      </p:sp>
      <p:sp>
        <p:nvSpPr>
          <p:cNvPr id="184" name="Google Shape;184;p24"/>
          <p:cNvSpPr txBox="1"/>
          <p:nvPr>
            <p:ph idx="1" type="body"/>
          </p:nvPr>
        </p:nvSpPr>
        <p:spPr>
          <a:xfrm>
            <a:off x="756741" y="2449762"/>
            <a:ext cx="1551900" cy="10167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1200"/>
              </a:spcBef>
              <a:spcAft>
                <a:spcPts val="0"/>
              </a:spcAft>
              <a:buNone/>
            </a:pPr>
            <a:r>
              <a:rPr lang="en"/>
              <a:t>Images were  resized to 64x64 pixels.</a:t>
            </a:r>
            <a:endParaRPr/>
          </a:p>
        </p:txBody>
      </p:sp>
      <p:sp>
        <p:nvSpPr>
          <p:cNvPr id="185" name="Google Shape;185;p24"/>
          <p:cNvSpPr txBox="1"/>
          <p:nvPr>
            <p:ph idx="2" type="subTitle"/>
          </p:nvPr>
        </p:nvSpPr>
        <p:spPr>
          <a:xfrm>
            <a:off x="756741" y="1937950"/>
            <a:ext cx="1551900" cy="43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Resizing Images</a:t>
            </a:r>
            <a:endParaRPr sz="1300"/>
          </a:p>
        </p:txBody>
      </p:sp>
      <p:sp>
        <p:nvSpPr>
          <p:cNvPr id="186" name="Google Shape;186;p24"/>
          <p:cNvSpPr txBox="1"/>
          <p:nvPr>
            <p:ph idx="3" type="body"/>
          </p:nvPr>
        </p:nvSpPr>
        <p:spPr>
          <a:xfrm>
            <a:off x="2788548" y="2449762"/>
            <a:ext cx="1551900" cy="10167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a:t>Simplifies features by reducing color complexity.</a:t>
            </a:r>
            <a:endParaRPr/>
          </a:p>
          <a:p>
            <a:pPr indent="0" lvl="0" marL="0" rtl="0" algn="l">
              <a:spcBef>
                <a:spcPts val="0"/>
              </a:spcBef>
              <a:spcAft>
                <a:spcPts val="0"/>
              </a:spcAft>
              <a:buNone/>
            </a:pPr>
            <a:r>
              <a:t/>
            </a:r>
            <a:endParaRPr/>
          </a:p>
        </p:txBody>
      </p:sp>
      <p:sp>
        <p:nvSpPr>
          <p:cNvPr id="187" name="Google Shape;187;p24"/>
          <p:cNvSpPr txBox="1"/>
          <p:nvPr>
            <p:ph idx="4" type="subTitle"/>
          </p:nvPr>
        </p:nvSpPr>
        <p:spPr>
          <a:xfrm>
            <a:off x="2788548" y="1937950"/>
            <a:ext cx="1551900" cy="43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605"/>
              <a:buNone/>
            </a:pPr>
            <a:r>
              <a:rPr lang="en" sz="1300"/>
              <a:t>Grayscale Conversion</a:t>
            </a:r>
            <a:endParaRPr sz="1300"/>
          </a:p>
        </p:txBody>
      </p:sp>
      <p:sp>
        <p:nvSpPr>
          <p:cNvPr id="188" name="Google Shape;188;p24"/>
          <p:cNvSpPr txBox="1"/>
          <p:nvPr>
            <p:ph idx="5" type="body"/>
          </p:nvPr>
        </p:nvSpPr>
        <p:spPr>
          <a:xfrm>
            <a:off x="4820355" y="2449762"/>
            <a:ext cx="1551900" cy="10167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a:t>F</a:t>
            </a:r>
            <a:r>
              <a:rPr lang="en"/>
              <a:t>ocuses on hand gestures, removing irrelevant background using </a:t>
            </a:r>
            <a:r>
              <a:rPr i="1" lang="en"/>
              <a:t>MediaPipe</a:t>
            </a:r>
            <a:r>
              <a:rPr lang="en"/>
              <a:t>.</a:t>
            </a:r>
            <a:endParaRPr/>
          </a:p>
          <a:p>
            <a:pPr indent="0" lvl="0" marL="0" rtl="0" algn="l">
              <a:spcBef>
                <a:spcPts val="0"/>
              </a:spcBef>
              <a:spcAft>
                <a:spcPts val="0"/>
              </a:spcAft>
              <a:buNone/>
            </a:pPr>
            <a:r>
              <a:t/>
            </a:r>
            <a:endParaRPr/>
          </a:p>
        </p:txBody>
      </p:sp>
      <p:sp>
        <p:nvSpPr>
          <p:cNvPr id="189" name="Google Shape;189;p24"/>
          <p:cNvSpPr txBox="1"/>
          <p:nvPr>
            <p:ph idx="6" type="subTitle"/>
          </p:nvPr>
        </p:nvSpPr>
        <p:spPr>
          <a:xfrm>
            <a:off x="4820355" y="1937950"/>
            <a:ext cx="1551900" cy="434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300"/>
              <a:t>Image Cropping</a:t>
            </a:r>
            <a:endParaRPr sz="1300"/>
          </a:p>
        </p:txBody>
      </p:sp>
      <p:sp>
        <p:nvSpPr>
          <p:cNvPr id="190" name="Google Shape;190;p24"/>
          <p:cNvSpPr txBox="1"/>
          <p:nvPr>
            <p:ph idx="7" type="body"/>
          </p:nvPr>
        </p:nvSpPr>
        <p:spPr>
          <a:xfrm>
            <a:off x="6852162" y="2449762"/>
            <a:ext cx="1551900" cy="10167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a:t>Created a binary mask to specify the presence of pixels part of the hand using </a:t>
            </a:r>
            <a:r>
              <a:rPr i="1" lang="en"/>
              <a:t>MediaPipe</a:t>
            </a:r>
            <a:r>
              <a:rPr lang="en"/>
              <a:t>.</a:t>
            </a:r>
            <a:endParaRPr/>
          </a:p>
          <a:p>
            <a:pPr indent="0" lvl="0" marL="0" rtl="0" algn="l">
              <a:spcBef>
                <a:spcPts val="0"/>
              </a:spcBef>
              <a:spcAft>
                <a:spcPts val="0"/>
              </a:spcAft>
              <a:buNone/>
            </a:pPr>
            <a:r>
              <a:t/>
            </a:r>
            <a:endParaRPr/>
          </a:p>
        </p:txBody>
      </p:sp>
      <p:sp>
        <p:nvSpPr>
          <p:cNvPr id="191" name="Google Shape;191;p24"/>
          <p:cNvSpPr txBox="1"/>
          <p:nvPr>
            <p:ph idx="8" type="subTitle"/>
          </p:nvPr>
        </p:nvSpPr>
        <p:spPr>
          <a:xfrm>
            <a:off x="6852162" y="1937950"/>
            <a:ext cx="1551900" cy="43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Edge Detection / Binary Mask</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t>
            </a:r>
            <a:r>
              <a:rPr lang="en"/>
              <a:t>Preprocessing Visual</a:t>
            </a:r>
            <a:r>
              <a:rPr lang="en"/>
              <a:t> </a:t>
            </a:r>
            <a:endParaRPr/>
          </a:p>
        </p:txBody>
      </p:sp>
      <p:pic>
        <p:nvPicPr>
          <p:cNvPr id="197" name="Google Shape;197;p25"/>
          <p:cNvPicPr preferRelativeResize="0"/>
          <p:nvPr/>
        </p:nvPicPr>
        <p:blipFill>
          <a:blip r:embed="rId3">
            <a:alphaModFix/>
          </a:blip>
          <a:stretch>
            <a:fillRect/>
          </a:stretch>
        </p:blipFill>
        <p:spPr>
          <a:xfrm>
            <a:off x="152400" y="1203575"/>
            <a:ext cx="4081802" cy="2871750"/>
          </a:xfrm>
          <a:prstGeom prst="rect">
            <a:avLst/>
          </a:prstGeom>
          <a:noFill/>
          <a:ln>
            <a:noFill/>
          </a:ln>
        </p:spPr>
      </p:pic>
      <p:pic>
        <p:nvPicPr>
          <p:cNvPr id="198" name="Google Shape;198;p25"/>
          <p:cNvPicPr preferRelativeResize="0"/>
          <p:nvPr/>
        </p:nvPicPr>
        <p:blipFill>
          <a:blip r:embed="rId4">
            <a:alphaModFix/>
          </a:blip>
          <a:stretch>
            <a:fillRect/>
          </a:stretch>
        </p:blipFill>
        <p:spPr>
          <a:xfrm>
            <a:off x="4909800" y="1203575"/>
            <a:ext cx="4081802" cy="2871753"/>
          </a:xfrm>
          <a:prstGeom prst="rect">
            <a:avLst/>
          </a:prstGeom>
          <a:noFill/>
          <a:ln>
            <a:noFill/>
          </a:ln>
        </p:spPr>
      </p:pic>
      <p:sp>
        <p:nvSpPr>
          <p:cNvPr id="199" name="Google Shape;199;p25"/>
          <p:cNvSpPr/>
          <p:nvPr/>
        </p:nvSpPr>
        <p:spPr>
          <a:xfrm>
            <a:off x="4332450" y="2405100"/>
            <a:ext cx="479100" cy="239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txBox="1"/>
          <p:nvPr>
            <p:ph type="title"/>
          </p:nvPr>
        </p:nvSpPr>
        <p:spPr>
          <a:xfrm>
            <a:off x="255500" y="166425"/>
            <a:ext cx="4096800" cy="13182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Class Distribution</a:t>
            </a:r>
            <a:endParaRPr sz="1700"/>
          </a:p>
        </p:txBody>
      </p:sp>
      <p:sp>
        <p:nvSpPr>
          <p:cNvPr id="205" name="Google Shape;205;p26"/>
          <p:cNvSpPr txBox="1"/>
          <p:nvPr>
            <p:ph idx="2" type="body"/>
          </p:nvPr>
        </p:nvSpPr>
        <p:spPr>
          <a:xfrm>
            <a:off x="4939500" y="3482650"/>
            <a:ext cx="3837000" cy="966900"/>
          </a:xfrm>
          <a:prstGeom prst="rect">
            <a:avLst/>
          </a:prstGeom>
          <a:noFill/>
          <a:ln>
            <a:noFill/>
          </a:ln>
        </p:spPr>
        <p:txBody>
          <a:bodyPr anchorCtr="0" anchor="ctr" bIns="91425" lIns="91425" spcFirstLastPara="1" rIns="91425" wrap="square" tIns="91425">
            <a:normAutofit/>
          </a:bodyPr>
          <a:lstStyle/>
          <a:p>
            <a:pPr indent="0" lvl="0" marL="0" rtl="0" algn="ctr">
              <a:lnSpc>
                <a:spcPct val="105000"/>
              </a:lnSpc>
              <a:spcBef>
                <a:spcPts val="0"/>
              </a:spcBef>
              <a:spcAft>
                <a:spcPts val="0"/>
              </a:spcAft>
              <a:buNone/>
            </a:pPr>
            <a:r>
              <a:rPr lang="en"/>
              <a:t>Class Distribution Visualization Post Processing</a:t>
            </a:r>
            <a:endParaRPr/>
          </a:p>
        </p:txBody>
      </p:sp>
      <p:pic>
        <p:nvPicPr>
          <p:cNvPr id="206" name="Google Shape;206;p26"/>
          <p:cNvPicPr preferRelativeResize="0"/>
          <p:nvPr/>
        </p:nvPicPr>
        <p:blipFill>
          <a:blip r:embed="rId3">
            <a:alphaModFix/>
          </a:blip>
          <a:stretch>
            <a:fillRect/>
          </a:stretch>
        </p:blipFill>
        <p:spPr>
          <a:xfrm>
            <a:off x="203950" y="1631425"/>
            <a:ext cx="4148302" cy="1820985"/>
          </a:xfrm>
          <a:prstGeom prst="rect">
            <a:avLst/>
          </a:prstGeom>
          <a:noFill/>
          <a:ln>
            <a:noFill/>
          </a:ln>
        </p:spPr>
      </p:pic>
      <p:sp>
        <p:nvSpPr>
          <p:cNvPr id="207" name="Google Shape;207;p26"/>
          <p:cNvSpPr txBox="1"/>
          <p:nvPr>
            <p:ph idx="2" type="body"/>
          </p:nvPr>
        </p:nvSpPr>
        <p:spPr>
          <a:xfrm>
            <a:off x="359600" y="3599200"/>
            <a:ext cx="3837000" cy="733800"/>
          </a:xfrm>
          <a:prstGeom prst="rect">
            <a:avLst/>
          </a:prstGeom>
          <a:noFill/>
          <a:ln>
            <a:noFill/>
          </a:ln>
        </p:spPr>
        <p:txBody>
          <a:bodyPr anchorCtr="0" anchor="ctr" bIns="91425" lIns="91425" spcFirstLastPara="1" rIns="91425" wrap="square" tIns="91425">
            <a:normAutofit lnSpcReduction="10000"/>
          </a:bodyPr>
          <a:lstStyle/>
          <a:p>
            <a:pPr indent="0" lvl="0" marL="0" rtl="0" algn="ctr">
              <a:lnSpc>
                <a:spcPct val="105000"/>
              </a:lnSpc>
              <a:spcBef>
                <a:spcPts val="0"/>
              </a:spcBef>
              <a:spcAft>
                <a:spcPts val="0"/>
              </a:spcAft>
              <a:buNone/>
            </a:pPr>
            <a:r>
              <a:rPr lang="en">
                <a:solidFill>
                  <a:schemeClr val="dk1"/>
                </a:solidFill>
              </a:rPr>
              <a:t>Class Distribution Visualization Before Preprocessing</a:t>
            </a:r>
            <a:endParaRPr>
              <a:solidFill>
                <a:schemeClr val="dk1"/>
              </a:solidFill>
            </a:endParaRPr>
          </a:p>
        </p:txBody>
      </p:sp>
      <p:pic>
        <p:nvPicPr>
          <p:cNvPr id="208" name="Google Shape;208;p26"/>
          <p:cNvPicPr preferRelativeResize="0"/>
          <p:nvPr/>
        </p:nvPicPr>
        <p:blipFill>
          <a:blip r:embed="rId4">
            <a:alphaModFix/>
          </a:blip>
          <a:stretch>
            <a:fillRect/>
          </a:stretch>
        </p:blipFill>
        <p:spPr>
          <a:xfrm>
            <a:off x="4635500" y="1565088"/>
            <a:ext cx="4444998" cy="1953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 name="Shape 212"/>
        <p:cNvGrpSpPr/>
        <p:nvPr/>
      </p:nvGrpSpPr>
      <p:grpSpPr>
        <a:xfrm>
          <a:off x="0" y="0"/>
          <a:ext cx="0" cy="0"/>
          <a:chOff x="0" y="0"/>
          <a:chExt cx="0" cy="0"/>
        </a:xfrm>
      </p:grpSpPr>
      <p:sp>
        <p:nvSpPr>
          <p:cNvPr id="213" name="Google Shape;213;p27"/>
          <p:cNvSpPr txBox="1"/>
          <p:nvPr>
            <p:ph type="title"/>
          </p:nvPr>
        </p:nvSpPr>
        <p:spPr>
          <a:xfrm>
            <a:off x="566250" y="445025"/>
            <a:ext cx="8011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08170F"/>
                </a:solidFill>
              </a:rPr>
              <a:t>Feature Engineering</a:t>
            </a:r>
            <a:endParaRPr>
              <a:solidFill>
                <a:srgbClr val="08170F"/>
              </a:solidFill>
              <a:latin typeface="Raleway"/>
              <a:ea typeface="Raleway"/>
              <a:cs typeface="Raleway"/>
              <a:sym typeface="Raleway"/>
            </a:endParaRPr>
          </a:p>
        </p:txBody>
      </p:sp>
      <p:sp>
        <p:nvSpPr>
          <p:cNvPr id="214" name="Google Shape;214;p27"/>
          <p:cNvSpPr txBox="1"/>
          <p:nvPr>
            <p:ph idx="1" type="body"/>
          </p:nvPr>
        </p:nvSpPr>
        <p:spPr>
          <a:xfrm>
            <a:off x="821800" y="2449762"/>
            <a:ext cx="2090100" cy="10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00"/>
              <a:buNone/>
            </a:pPr>
            <a:r>
              <a:rPr lang="en">
                <a:solidFill>
                  <a:srgbClr val="233E30"/>
                </a:solidFill>
              </a:rPr>
              <a:t>We flattened our (64, 64, 1) image array into a feature vector shaped (4096, ).</a:t>
            </a:r>
            <a:endParaRPr>
              <a:solidFill>
                <a:srgbClr val="233E30"/>
              </a:solidFill>
              <a:latin typeface="Lato"/>
              <a:ea typeface="Lato"/>
              <a:cs typeface="Lato"/>
              <a:sym typeface="Lato"/>
            </a:endParaRPr>
          </a:p>
        </p:txBody>
      </p:sp>
      <p:sp>
        <p:nvSpPr>
          <p:cNvPr id="215" name="Google Shape;215;p27"/>
          <p:cNvSpPr txBox="1"/>
          <p:nvPr>
            <p:ph idx="2" type="body"/>
          </p:nvPr>
        </p:nvSpPr>
        <p:spPr>
          <a:xfrm>
            <a:off x="3530388" y="2449762"/>
            <a:ext cx="2090100" cy="10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00"/>
              <a:buNone/>
            </a:pPr>
            <a:r>
              <a:rPr lang="en">
                <a:solidFill>
                  <a:srgbClr val="233E30"/>
                </a:solidFill>
              </a:rPr>
              <a:t>We used </a:t>
            </a:r>
            <a:r>
              <a:rPr i="1" lang="en">
                <a:solidFill>
                  <a:srgbClr val="233E30"/>
                </a:solidFill>
              </a:rPr>
              <a:t>Sklearn’s </a:t>
            </a:r>
            <a:r>
              <a:rPr b="1" lang="en">
                <a:solidFill>
                  <a:srgbClr val="233E30"/>
                </a:solidFill>
              </a:rPr>
              <a:t>MinMaxScaler</a:t>
            </a:r>
            <a:r>
              <a:rPr lang="en">
                <a:solidFill>
                  <a:srgbClr val="233E30"/>
                </a:solidFill>
              </a:rPr>
              <a:t> to scale our pixels into a range between [0, 1].</a:t>
            </a:r>
            <a:endParaRPr>
              <a:solidFill>
                <a:srgbClr val="233E30"/>
              </a:solidFill>
              <a:latin typeface="Lato"/>
              <a:ea typeface="Lato"/>
              <a:cs typeface="Lato"/>
              <a:sym typeface="Lato"/>
            </a:endParaRPr>
          </a:p>
        </p:txBody>
      </p:sp>
      <p:sp>
        <p:nvSpPr>
          <p:cNvPr id="216" name="Google Shape;216;p27"/>
          <p:cNvSpPr txBox="1"/>
          <p:nvPr>
            <p:ph idx="3" type="body"/>
          </p:nvPr>
        </p:nvSpPr>
        <p:spPr>
          <a:xfrm>
            <a:off x="6238988" y="2449762"/>
            <a:ext cx="2090100" cy="101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00"/>
              <a:buNone/>
            </a:pPr>
            <a:r>
              <a:rPr lang="en">
                <a:solidFill>
                  <a:srgbClr val="233E30"/>
                </a:solidFill>
              </a:rPr>
              <a:t>We used </a:t>
            </a:r>
            <a:r>
              <a:rPr i="1" lang="en">
                <a:solidFill>
                  <a:srgbClr val="233E30"/>
                </a:solidFill>
              </a:rPr>
              <a:t>Sklearn’s </a:t>
            </a:r>
            <a:r>
              <a:rPr b="1" lang="en">
                <a:solidFill>
                  <a:srgbClr val="233E30"/>
                </a:solidFill>
              </a:rPr>
              <a:t>LabelEncoder </a:t>
            </a:r>
            <a:r>
              <a:rPr lang="en">
                <a:solidFill>
                  <a:srgbClr val="233E30"/>
                </a:solidFill>
              </a:rPr>
              <a:t>to convert a string class labels into integers. </a:t>
            </a:r>
            <a:endParaRPr>
              <a:solidFill>
                <a:srgbClr val="233E30"/>
              </a:solidFill>
            </a:endParaRPr>
          </a:p>
        </p:txBody>
      </p:sp>
      <p:sp>
        <p:nvSpPr>
          <p:cNvPr id="217" name="Google Shape;217;p27"/>
          <p:cNvSpPr txBox="1"/>
          <p:nvPr>
            <p:ph idx="4" type="subTitle"/>
          </p:nvPr>
        </p:nvSpPr>
        <p:spPr>
          <a:xfrm>
            <a:off x="821800" y="1987828"/>
            <a:ext cx="2090100" cy="43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200"/>
              </a:spcAft>
              <a:buSzPts val="1200"/>
              <a:buNone/>
            </a:pPr>
            <a:r>
              <a:rPr lang="en" sz="1800">
                <a:solidFill>
                  <a:srgbClr val="6A6846"/>
                </a:solidFill>
                <a:latin typeface="Lato"/>
                <a:ea typeface="Lato"/>
                <a:cs typeface="Lato"/>
                <a:sym typeface="Lato"/>
              </a:rPr>
              <a:t>Flatten Pixels</a:t>
            </a:r>
            <a:endParaRPr sz="1800">
              <a:solidFill>
                <a:srgbClr val="6A6846"/>
              </a:solidFill>
              <a:latin typeface="Lato"/>
              <a:ea typeface="Lato"/>
              <a:cs typeface="Lato"/>
              <a:sym typeface="Lato"/>
            </a:endParaRPr>
          </a:p>
        </p:txBody>
      </p:sp>
      <p:sp>
        <p:nvSpPr>
          <p:cNvPr id="218" name="Google Shape;218;p27"/>
          <p:cNvSpPr txBox="1"/>
          <p:nvPr>
            <p:ph idx="5" type="subTitle"/>
          </p:nvPr>
        </p:nvSpPr>
        <p:spPr>
          <a:xfrm>
            <a:off x="3530388" y="1987828"/>
            <a:ext cx="2090100" cy="43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200"/>
              </a:spcAft>
              <a:buSzPts val="1200"/>
              <a:buNone/>
            </a:pPr>
            <a:r>
              <a:rPr lang="en" sz="1800">
                <a:solidFill>
                  <a:srgbClr val="6A6846"/>
                </a:solidFill>
                <a:latin typeface="Lato"/>
                <a:ea typeface="Lato"/>
                <a:cs typeface="Lato"/>
                <a:sym typeface="Lato"/>
              </a:rPr>
              <a:t>Feature Scaling</a:t>
            </a:r>
            <a:endParaRPr sz="1800">
              <a:solidFill>
                <a:srgbClr val="6A6846"/>
              </a:solidFill>
              <a:latin typeface="Lato"/>
              <a:ea typeface="Lato"/>
              <a:cs typeface="Lato"/>
              <a:sym typeface="Lato"/>
            </a:endParaRPr>
          </a:p>
        </p:txBody>
      </p:sp>
      <p:sp>
        <p:nvSpPr>
          <p:cNvPr id="219" name="Google Shape;219;p27"/>
          <p:cNvSpPr txBox="1"/>
          <p:nvPr>
            <p:ph idx="6" type="subTitle"/>
          </p:nvPr>
        </p:nvSpPr>
        <p:spPr>
          <a:xfrm>
            <a:off x="6238988" y="1987828"/>
            <a:ext cx="2090100" cy="43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200"/>
              </a:spcAft>
              <a:buSzPts val="1200"/>
              <a:buNone/>
            </a:pPr>
            <a:r>
              <a:rPr lang="en" sz="1800">
                <a:solidFill>
                  <a:srgbClr val="6A6846"/>
                </a:solidFill>
                <a:latin typeface="Lato"/>
                <a:ea typeface="Lato"/>
                <a:cs typeface="Lato"/>
                <a:sym typeface="Lato"/>
              </a:rPr>
              <a:t>Label Encoding</a:t>
            </a:r>
            <a:endParaRPr sz="1800">
              <a:solidFill>
                <a:srgbClr val="6A6846"/>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